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756" r:id="rId3"/>
    <p:sldMasterId id="2147483768" r:id="rId4"/>
    <p:sldMasterId id="2147483780" r:id="rId5"/>
    <p:sldMasterId id="2147483792" r:id="rId6"/>
    <p:sldMasterId id="2147483816" r:id="rId7"/>
    <p:sldMasterId id="2147483828" r:id="rId8"/>
    <p:sldMasterId id="2147483852" r:id="rId9"/>
    <p:sldMasterId id="2147483864" r:id="rId10"/>
  </p:sldMasterIdLst>
  <p:notesMasterIdLst>
    <p:notesMasterId r:id="rId59"/>
  </p:notesMasterIdLst>
  <p:sldIdLst>
    <p:sldId id="280" r:id="rId11"/>
    <p:sldId id="321" r:id="rId12"/>
    <p:sldId id="339" r:id="rId13"/>
    <p:sldId id="354" r:id="rId14"/>
    <p:sldId id="388" r:id="rId15"/>
    <p:sldId id="355" r:id="rId16"/>
    <p:sldId id="357" r:id="rId17"/>
    <p:sldId id="360" r:id="rId18"/>
    <p:sldId id="363" r:id="rId19"/>
    <p:sldId id="358" r:id="rId20"/>
    <p:sldId id="392" r:id="rId21"/>
    <p:sldId id="397" r:id="rId22"/>
    <p:sldId id="394" r:id="rId23"/>
    <p:sldId id="340" r:id="rId24"/>
    <p:sldId id="341" r:id="rId25"/>
    <p:sldId id="403" r:id="rId26"/>
    <p:sldId id="398" r:id="rId27"/>
    <p:sldId id="401" r:id="rId28"/>
    <p:sldId id="402" r:id="rId29"/>
    <p:sldId id="404" r:id="rId30"/>
    <p:sldId id="405" r:id="rId31"/>
    <p:sldId id="407" r:id="rId32"/>
    <p:sldId id="342" r:id="rId33"/>
    <p:sldId id="408" r:id="rId34"/>
    <p:sldId id="343" r:id="rId35"/>
    <p:sldId id="365" r:id="rId36"/>
    <p:sldId id="366" r:id="rId37"/>
    <p:sldId id="367" r:id="rId38"/>
    <p:sldId id="344" r:id="rId39"/>
    <p:sldId id="350" r:id="rId40"/>
    <p:sldId id="347" r:id="rId41"/>
    <p:sldId id="352" r:id="rId42"/>
    <p:sldId id="348" r:id="rId43"/>
    <p:sldId id="372" r:id="rId44"/>
    <p:sldId id="353" r:id="rId45"/>
    <p:sldId id="373" r:id="rId46"/>
    <p:sldId id="374" r:id="rId47"/>
    <p:sldId id="375" r:id="rId48"/>
    <p:sldId id="376" r:id="rId49"/>
    <p:sldId id="377" r:id="rId50"/>
    <p:sldId id="378" r:id="rId51"/>
    <p:sldId id="381" r:id="rId52"/>
    <p:sldId id="382" r:id="rId53"/>
    <p:sldId id="345" r:id="rId54"/>
    <p:sldId id="383" r:id="rId55"/>
    <p:sldId id="384" r:id="rId56"/>
    <p:sldId id="385" r:id="rId57"/>
    <p:sldId id="386" r:id="rId58"/>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3F3F3"/>
    <a:srgbClr val="EFEFE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603" autoAdjust="0"/>
    <p:restoredTop sz="93612" autoAdjust="0"/>
  </p:normalViewPr>
  <p:slideViewPr>
    <p:cSldViewPr snapToGrid="0">
      <p:cViewPr varScale="1">
        <p:scale>
          <a:sx n="82" d="100"/>
          <a:sy n="82" d="100"/>
        </p:scale>
        <p:origin x="230"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slide" Target="slides/slide45.xml"/><Relationship Id="rId63"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slide" Target="slides/slide48.xml"/><Relationship Id="rId5" Type="http://schemas.openxmlformats.org/officeDocument/2006/relationships/slideMaster" Target="slideMasters/slideMaster5.xml"/><Relationship Id="rId61" Type="http://schemas.openxmlformats.org/officeDocument/2006/relationships/viewProps" Target="viewProps.xml"/><Relationship Id="rId19" Type="http://schemas.openxmlformats.org/officeDocument/2006/relationships/slide" Target="slides/slide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8" Type="http://schemas.openxmlformats.org/officeDocument/2006/relationships/slideMaster" Target="slideMasters/slideMaster8.xml"/><Relationship Id="rId51" Type="http://schemas.openxmlformats.org/officeDocument/2006/relationships/slide" Target="slides/slide41.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notesMaster" Target="notesMasters/notesMaster1.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10" Type="http://schemas.openxmlformats.org/officeDocument/2006/relationships/slideMaster" Target="slideMasters/slideMaster10.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188D5C-6915-4502-9A51-38F4D9EFC41A}" type="datetimeFigureOut">
              <a:rPr lang="ru-RU" smtClean="0"/>
              <a:t>12.10.2022</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EA7C15-835D-466B-A7E2-EE31E1A6B3C0}" type="slidenum">
              <a:rPr lang="ru-RU" smtClean="0"/>
              <a:t>‹#›</a:t>
            </a:fld>
            <a:endParaRPr lang="ru-RU"/>
          </a:p>
        </p:txBody>
      </p:sp>
    </p:spTree>
    <p:extLst>
      <p:ext uri="{BB962C8B-B14F-4D97-AF65-F5344CB8AC3E}">
        <p14:creationId xmlns:p14="http://schemas.microsoft.com/office/powerpoint/2010/main" val="20319716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marL="0" marR="0" lvl="0" indent="0" algn="r" defTabSz="685783" rtl="0" eaLnBrk="1" fontAlgn="auto" latinLnBrk="0" hangingPunct="1">
              <a:lnSpc>
                <a:spcPct val="100000"/>
              </a:lnSpc>
              <a:spcBef>
                <a:spcPts val="0"/>
              </a:spcBef>
              <a:spcAft>
                <a:spcPts val="0"/>
              </a:spcAft>
              <a:buClrTx/>
              <a:buSzTx/>
              <a:buFontTx/>
              <a:buNone/>
              <a:tabLst/>
              <a:defRPr/>
            </a:pPr>
            <a:fld id="{C73F394D-A24F-4D3B-936C-7A1998098286}"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783" rtl="0" eaLnBrk="1" fontAlgn="auto" latinLnBrk="0" hangingPunct="1">
                <a:lnSpc>
                  <a:spcPct val="100000"/>
                </a:lnSpc>
                <a:spcBef>
                  <a:spcPts val="0"/>
                </a:spcBef>
                <a:spcAft>
                  <a:spcPts val="0"/>
                </a:spcAft>
                <a:buClrTx/>
                <a:buSzTx/>
                <a:buFontTx/>
                <a:buNone/>
                <a:tabLst/>
                <a:defRPr/>
              </a:pPr>
              <a:t>3</a:t>
            </a:fld>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811368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73F394D-A24F-4D3B-936C-7A1998098286}" type="slidenum">
              <a:rPr lang="ru-RU" smtClean="0"/>
              <a:t>12</a:t>
            </a:fld>
            <a:endParaRPr lang="ru-RU"/>
          </a:p>
        </p:txBody>
      </p:sp>
    </p:spTree>
    <p:extLst>
      <p:ext uri="{BB962C8B-B14F-4D97-AF65-F5344CB8AC3E}">
        <p14:creationId xmlns:p14="http://schemas.microsoft.com/office/powerpoint/2010/main" val="4156309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73F394D-A24F-4D3B-936C-7A1998098286}" type="slidenum">
              <a:rPr lang="ru-RU" smtClean="0"/>
              <a:t>13</a:t>
            </a:fld>
            <a:endParaRPr lang="ru-RU"/>
          </a:p>
        </p:txBody>
      </p:sp>
    </p:spTree>
    <p:extLst>
      <p:ext uri="{BB962C8B-B14F-4D97-AF65-F5344CB8AC3E}">
        <p14:creationId xmlns:p14="http://schemas.microsoft.com/office/powerpoint/2010/main" val="37981284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marL="0" marR="0" lvl="0" indent="0" algn="r" defTabSz="685783" rtl="0" eaLnBrk="1" fontAlgn="auto" latinLnBrk="0" hangingPunct="1">
              <a:lnSpc>
                <a:spcPct val="100000"/>
              </a:lnSpc>
              <a:spcBef>
                <a:spcPts val="0"/>
              </a:spcBef>
              <a:spcAft>
                <a:spcPts val="0"/>
              </a:spcAft>
              <a:buClrTx/>
              <a:buSzTx/>
              <a:buFontTx/>
              <a:buNone/>
              <a:tabLst/>
              <a:defRPr/>
            </a:pPr>
            <a:fld id="{C73F394D-A24F-4D3B-936C-7A1998098286}"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783" rtl="0" eaLnBrk="1" fontAlgn="auto" latinLnBrk="0" hangingPunct="1">
                <a:lnSpc>
                  <a:spcPct val="100000"/>
                </a:lnSpc>
                <a:spcBef>
                  <a:spcPts val="0"/>
                </a:spcBef>
                <a:spcAft>
                  <a:spcPts val="0"/>
                </a:spcAft>
                <a:buClrTx/>
                <a:buSzTx/>
                <a:buFontTx/>
                <a:buNone/>
                <a:tabLst/>
                <a:defRPr/>
              </a:pPr>
              <a:t>14</a:t>
            </a:fld>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05527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marL="0" marR="0" lvl="0" indent="0" algn="r" defTabSz="685783" rtl="0" eaLnBrk="1" fontAlgn="auto" latinLnBrk="0" hangingPunct="1">
              <a:lnSpc>
                <a:spcPct val="100000"/>
              </a:lnSpc>
              <a:spcBef>
                <a:spcPts val="0"/>
              </a:spcBef>
              <a:spcAft>
                <a:spcPts val="0"/>
              </a:spcAft>
              <a:buClrTx/>
              <a:buSzTx/>
              <a:buFontTx/>
              <a:buNone/>
              <a:tabLst/>
              <a:defRPr/>
            </a:pPr>
            <a:fld id="{C73F394D-A24F-4D3B-936C-7A1998098286}"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783" rtl="0" eaLnBrk="1" fontAlgn="auto" latinLnBrk="0" hangingPunct="1">
                <a:lnSpc>
                  <a:spcPct val="100000"/>
                </a:lnSpc>
                <a:spcBef>
                  <a:spcPts val="0"/>
                </a:spcBef>
                <a:spcAft>
                  <a:spcPts val="0"/>
                </a:spcAft>
                <a:buClrTx/>
                <a:buSzTx/>
                <a:buFontTx/>
                <a:buNone/>
                <a:tabLst/>
                <a:defRPr/>
              </a:pPr>
              <a:t>15</a:t>
            </a:fld>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97148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marL="0" marR="0" lvl="0" indent="0" algn="r" defTabSz="685783" rtl="0" eaLnBrk="1" fontAlgn="auto" latinLnBrk="0" hangingPunct="1">
              <a:lnSpc>
                <a:spcPct val="100000"/>
              </a:lnSpc>
              <a:spcBef>
                <a:spcPts val="0"/>
              </a:spcBef>
              <a:spcAft>
                <a:spcPts val="0"/>
              </a:spcAft>
              <a:buClrTx/>
              <a:buSzTx/>
              <a:buFontTx/>
              <a:buNone/>
              <a:tabLst/>
              <a:defRPr/>
            </a:pPr>
            <a:fld id="{C73F394D-A24F-4D3B-936C-7A1998098286}"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783" rtl="0" eaLnBrk="1" fontAlgn="auto" latinLnBrk="0" hangingPunct="1">
                <a:lnSpc>
                  <a:spcPct val="100000"/>
                </a:lnSpc>
                <a:spcBef>
                  <a:spcPts val="0"/>
                </a:spcBef>
                <a:spcAft>
                  <a:spcPts val="0"/>
                </a:spcAft>
                <a:buClrTx/>
                <a:buSzTx/>
                <a:buFontTx/>
                <a:buNone/>
                <a:tabLst/>
                <a:defRPr/>
              </a:pPr>
              <a:t>16</a:t>
            </a:fld>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33714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marL="0" marR="0" lvl="0" indent="0" algn="r" defTabSz="685783" rtl="0" eaLnBrk="1" fontAlgn="auto" latinLnBrk="0" hangingPunct="1">
              <a:lnSpc>
                <a:spcPct val="100000"/>
              </a:lnSpc>
              <a:spcBef>
                <a:spcPts val="0"/>
              </a:spcBef>
              <a:spcAft>
                <a:spcPts val="0"/>
              </a:spcAft>
              <a:buClrTx/>
              <a:buSzTx/>
              <a:buFontTx/>
              <a:buNone/>
              <a:tabLst/>
              <a:defRPr/>
            </a:pPr>
            <a:fld id="{C73F394D-A24F-4D3B-936C-7A1998098286}"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783" rtl="0" eaLnBrk="1" fontAlgn="auto" latinLnBrk="0" hangingPunct="1">
                <a:lnSpc>
                  <a:spcPct val="100000"/>
                </a:lnSpc>
                <a:spcBef>
                  <a:spcPts val="0"/>
                </a:spcBef>
                <a:spcAft>
                  <a:spcPts val="0"/>
                </a:spcAft>
                <a:buClrTx/>
                <a:buSzTx/>
                <a:buFontTx/>
                <a:buNone/>
                <a:tabLst/>
                <a:defRPr/>
              </a:pPr>
              <a:t>17</a:t>
            </a:fld>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31796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marL="0" marR="0" lvl="0" indent="0" algn="r" defTabSz="685783" rtl="0" eaLnBrk="1" fontAlgn="auto" latinLnBrk="0" hangingPunct="1">
              <a:lnSpc>
                <a:spcPct val="100000"/>
              </a:lnSpc>
              <a:spcBef>
                <a:spcPts val="0"/>
              </a:spcBef>
              <a:spcAft>
                <a:spcPts val="0"/>
              </a:spcAft>
              <a:buClrTx/>
              <a:buSzTx/>
              <a:buFontTx/>
              <a:buNone/>
              <a:tabLst/>
              <a:defRPr/>
            </a:pPr>
            <a:fld id="{C73F394D-A24F-4D3B-936C-7A1998098286}"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783" rtl="0" eaLnBrk="1" fontAlgn="auto" latinLnBrk="0" hangingPunct="1">
                <a:lnSpc>
                  <a:spcPct val="100000"/>
                </a:lnSpc>
                <a:spcBef>
                  <a:spcPts val="0"/>
                </a:spcBef>
                <a:spcAft>
                  <a:spcPts val="0"/>
                </a:spcAft>
                <a:buClrTx/>
                <a:buSzTx/>
                <a:buFontTx/>
                <a:buNone/>
                <a:tabLst/>
                <a:defRPr/>
              </a:pPr>
              <a:t>18</a:t>
            </a:fld>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82083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marL="0" marR="0" lvl="0" indent="0" algn="r" defTabSz="685783" rtl="0" eaLnBrk="1" fontAlgn="auto" latinLnBrk="0" hangingPunct="1">
              <a:lnSpc>
                <a:spcPct val="100000"/>
              </a:lnSpc>
              <a:spcBef>
                <a:spcPts val="0"/>
              </a:spcBef>
              <a:spcAft>
                <a:spcPts val="0"/>
              </a:spcAft>
              <a:buClrTx/>
              <a:buSzTx/>
              <a:buFontTx/>
              <a:buNone/>
              <a:tabLst/>
              <a:defRPr/>
            </a:pPr>
            <a:fld id="{C73F394D-A24F-4D3B-936C-7A1998098286}"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783" rtl="0" eaLnBrk="1" fontAlgn="auto" latinLnBrk="0" hangingPunct="1">
                <a:lnSpc>
                  <a:spcPct val="100000"/>
                </a:lnSpc>
                <a:spcBef>
                  <a:spcPts val="0"/>
                </a:spcBef>
                <a:spcAft>
                  <a:spcPts val="0"/>
                </a:spcAft>
                <a:buClrTx/>
                <a:buSzTx/>
                <a:buFontTx/>
                <a:buNone/>
                <a:tabLst/>
                <a:defRPr/>
              </a:pPr>
              <a:t>19</a:t>
            </a:fld>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06575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marL="0" marR="0" lvl="0" indent="0" algn="r" defTabSz="685783" rtl="0" eaLnBrk="1" fontAlgn="auto" latinLnBrk="0" hangingPunct="1">
              <a:lnSpc>
                <a:spcPct val="100000"/>
              </a:lnSpc>
              <a:spcBef>
                <a:spcPts val="0"/>
              </a:spcBef>
              <a:spcAft>
                <a:spcPts val="0"/>
              </a:spcAft>
              <a:buClrTx/>
              <a:buSzTx/>
              <a:buFontTx/>
              <a:buNone/>
              <a:tabLst/>
              <a:defRPr/>
            </a:pPr>
            <a:fld id="{C73F394D-A24F-4D3B-936C-7A1998098286}"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783" rtl="0" eaLnBrk="1" fontAlgn="auto" latinLnBrk="0" hangingPunct="1">
                <a:lnSpc>
                  <a:spcPct val="100000"/>
                </a:lnSpc>
                <a:spcBef>
                  <a:spcPts val="0"/>
                </a:spcBef>
                <a:spcAft>
                  <a:spcPts val="0"/>
                </a:spcAft>
                <a:buClrTx/>
                <a:buSzTx/>
                <a:buFontTx/>
                <a:buNone/>
                <a:tabLst/>
                <a:defRPr/>
              </a:pPr>
              <a:t>20</a:t>
            </a:fld>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21629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marL="0" marR="0" lvl="0" indent="0" algn="r" defTabSz="685783" rtl="0" eaLnBrk="1" fontAlgn="auto" latinLnBrk="0" hangingPunct="1">
              <a:lnSpc>
                <a:spcPct val="100000"/>
              </a:lnSpc>
              <a:spcBef>
                <a:spcPts val="0"/>
              </a:spcBef>
              <a:spcAft>
                <a:spcPts val="0"/>
              </a:spcAft>
              <a:buClrTx/>
              <a:buSzTx/>
              <a:buFontTx/>
              <a:buNone/>
              <a:tabLst/>
              <a:defRPr/>
            </a:pPr>
            <a:fld id="{C73F394D-A24F-4D3B-936C-7A1998098286}"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783" rtl="0" eaLnBrk="1" fontAlgn="auto" latinLnBrk="0" hangingPunct="1">
                <a:lnSpc>
                  <a:spcPct val="100000"/>
                </a:lnSpc>
                <a:spcBef>
                  <a:spcPts val="0"/>
                </a:spcBef>
                <a:spcAft>
                  <a:spcPts val="0"/>
                </a:spcAft>
                <a:buClrTx/>
                <a:buSzTx/>
                <a:buFontTx/>
                <a:buNone/>
                <a:tabLst/>
                <a:defRPr/>
              </a:pPr>
              <a:t>21</a:t>
            </a:fld>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775688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marL="0" marR="0" lvl="0" indent="0" algn="r" defTabSz="685783" rtl="0" eaLnBrk="1" fontAlgn="auto" latinLnBrk="0" hangingPunct="1">
              <a:lnSpc>
                <a:spcPct val="100000"/>
              </a:lnSpc>
              <a:spcBef>
                <a:spcPts val="0"/>
              </a:spcBef>
              <a:spcAft>
                <a:spcPts val="0"/>
              </a:spcAft>
              <a:buClrTx/>
              <a:buSzTx/>
              <a:buFontTx/>
              <a:buNone/>
              <a:tabLst/>
              <a:defRPr/>
            </a:pPr>
            <a:fld id="{C73F394D-A24F-4D3B-936C-7A1998098286}"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783" rtl="0" eaLnBrk="1" fontAlgn="auto" latinLnBrk="0" hangingPunct="1">
                <a:lnSpc>
                  <a:spcPct val="100000"/>
                </a:lnSpc>
                <a:spcBef>
                  <a:spcPts val="0"/>
                </a:spcBef>
                <a:spcAft>
                  <a:spcPts val="0"/>
                </a:spcAft>
                <a:buClrTx/>
                <a:buSzTx/>
                <a:buFontTx/>
                <a:buNone/>
                <a:tabLst/>
                <a:defRPr/>
              </a:pPr>
              <a:t>4</a:t>
            </a:fld>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65670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marL="0" marR="0" lvl="0" indent="0" algn="r" defTabSz="685783" rtl="0" eaLnBrk="1" fontAlgn="auto" latinLnBrk="0" hangingPunct="1">
              <a:lnSpc>
                <a:spcPct val="100000"/>
              </a:lnSpc>
              <a:spcBef>
                <a:spcPts val="0"/>
              </a:spcBef>
              <a:spcAft>
                <a:spcPts val="0"/>
              </a:spcAft>
              <a:buClrTx/>
              <a:buSzTx/>
              <a:buFontTx/>
              <a:buNone/>
              <a:tabLst/>
              <a:defRPr/>
            </a:pPr>
            <a:fld id="{C73F394D-A24F-4D3B-936C-7A1998098286}"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783" rtl="0" eaLnBrk="1" fontAlgn="auto" latinLnBrk="0" hangingPunct="1">
                <a:lnSpc>
                  <a:spcPct val="100000"/>
                </a:lnSpc>
                <a:spcBef>
                  <a:spcPts val="0"/>
                </a:spcBef>
                <a:spcAft>
                  <a:spcPts val="0"/>
                </a:spcAft>
                <a:buClrTx/>
                <a:buSzTx/>
                <a:buFontTx/>
                <a:buNone/>
                <a:tabLst/>
                <a:defRPr/>
              </a:pPr>
              <a:t>22</a:t>
            </a:fld>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88712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marL="0" marR="0" lvl="0" indent="0" algn="r" defTabSz="685783" rtl="0" eaLnBrk="1" fontAlgn="auto" latinLnBrk="0" hangingPunct="1">
              <a:lnSpc>
                <a:spcPct val="100000"/>
              </a:lnSpc>
              <a:spcBef>
                <a:spcPts val="0"/>
              </a:spcBef>
              <a:spcAft>
                <a:spcPts val="0"/>
              </a:spcAft>
              <a:buClrTx/>
              <a:buSzTx/>
              <a:buFontTx/>
              <a:buNone/>
              <a:tabLst/>
              <a:defRPr/>
            </a:pPr>
            <a:fld id="{C73F394D-A24F-4D3B-936C-7A1998098286}"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783" rtl="0" eaLnBrk="1" fontAlgn="auto" latinLnBrk="0" hangingPunct="1">
                <a:lnSpc>
                  <a:spcPct val="100000"/>
                </a:lnSpc>
                <a:spcBef>
                  <a:spcPts val="0"/>
                </a:spcBef>
                <a:spcAft>
                  <a:spcPts val="0"/>
                </a:spcAft>
                <a:buClrTx/>
                <a:buSzTx/>
                <a:buFontTx/>
                <a:buNone/>
                <a:tabLst/>
                <a:defRPr/>
              </a:pPr>
              <a:t>23</a:t>
            </a:fld>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808079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marL="0" marR="0" lvl="0" indent="0" algn="r" defTabSz="685783" rtl="0" eaLnBrk="1" fontAlgn="auto" latinLnBrk="0" hangingPunct="1">
              <a:lnSpc>
                <a:spcPct val="100000"/>
              </a:lnSpc>
              <a:spcBef>
                <a:spcPts val="0"/>
              </a:spcBef>
              <a:spcAft>
                <a:spcPts val="0"/>
              </a:spcAft>
              <a:buClrTx/>
              <a:buSzTx/>
              <a:buFontTx/>
              <a:buNone/>
              <a:tabLst/>
              <a:defRPr/>
            </a:pPr>
            <a:fld id="{C73F394D-A24F-4D3B-936C-7A1998098286}"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783" rtl="0" eaLnBrk="1" fontAlgn="auto" latinLnBrk="0" hangingPunct="1">
                <a:lnSpc>
                  <a:spcPct val="100000"/>
                </a:lnSpc>
                <a:spcBef>
                  <a:spcPts val="0"/>
                </a:spcBef>
                <a:spcAft>
                  <a:spcPts val="0"/>
                </a:spcAft>
                <a:buClrTx/>
                <a:buSzTx/>
                <a:buFontTx/>
                <a:buNone/>
                <a:tabLst/>
                <a:defRPr/>
              </a:pPr>
              <a:t>24</a:t>
            </a:fld>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023354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marL="0" marR="0" lvl="0" indent="0" algn="r" defTabSz="685783" rtl="0" eaLnBrk="1" fontAlgn="auto" latinLnBrk="0" hangingPunct="1">
              <a:lnSpc>
                <a:spcPct val="100000"/>
              </a:lnSpc>
              <a:spcBef>
                <a:spcPts val="0"/>
              </a:spcBef>
              <a:spcAft>
                <a:spcPts val="0"/>
              </a:spcAft>
              <a:buClrTx/>
              <a:buSzTx/>
              <a:buFontTx/>
              <a:buNone/>
              <a:tabLst/>
              <a:defRPr/>
            </a:pPr>
            <a:fld id="{C73F394D-A24F-4D3B-936C-7A1998098286}"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783" rtl="0" eaLnBrk="1" fontAlgn="auto" latinLnBrk="0" hangingPunct="1">
                <a:lnSpc>
                  <a:spcPct val="100000"/>
                </a:lnSpc>
                <a:spcBef>
                  <a:spcPts val="0"/>
                </a:spcBef>
                <a:spcAft>
                  <a:spcPts val="0"/>
                </a:spcAft>
                <a:buClrTx/>
                <a:buSzTx/>
                <a:buFontTx/>
                <a:buNone/>
                <a:tabLst/>
                <a:defRPr/>
              </a:pPr>
              <a:t>25</a:t>
            </a:fld>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85241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73F394D-A24F-4D3B-936C-7A1998098286}" type="slidenum">
              <a:rPr lang="ru-RU" smtClean="0"/>
              <a:t>26</a:t>
            </a:fld>
            <a:endParaRPr lang="ru-RU"/>
          </a:p>
        </p:txBody>
      </p:sp>
    </p:spTree>
    <p:extLst>
      <p:ext uri="{BB962C8B-B14F-4D97-AF65-F5344CB8AC3E}">
        <p14:creationId xmlns:p14="http://schemas.microsoft.com/office/powerpoint/2010/main" val="35742731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73F394D-A24F-4D3B-936C-7A1998098286}" type="slidenum">
              <a:rPr lang="ru-RU" smtClean="0"/>
              <a:t>27</a:t>
            </a:fld>
            <a:endParaRPr lang="ru-RU"/>
          </a:p>
        </p:txBody>
      </p:sp>
    </p:spTree>
    <p:extLst>
      <p:ext uri="{BB962C8B-B14F-4D97-AF65-F5344CB8AC3E}">
        <p14:creationId xmlns:p14="http://schemas.microsoft.com/office/powerpoint/2010/main" val="29881561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73F394D-A24F-4D3B-936C-7A1998098286}" type="slidenum">
              <a:rPr lang="ru-RU" smtClean="0"/>
              <a:t>28</a:t>
            </a:fld>
            <a:endParaRPr lang="ru-RU"/>
          </a:p>
        </p:txBody>
      </p:sp>
    </p:spTree>
    <p:extLst>
      <p:ext uri="{BB962C8B-B14F-4D97-AF65-F5344CB8AC3E}">
        <p14:creationId xmlns:p14="http://schemas.microsoft.com/office/powerpoint/2010/main" val="30208248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marL="0" marR="0" lvl="0" indent="0" algn="r" defTabSz="685783" rtl="0" eaLnBrk="1" fontAlgn="auto" latinLnBrk="0" hangingPunct="1">
              <a:lnSpc>
                <a:spcPct val="100000"/>
              </a:lnSpc>
              <a:spcBef>
                <a:spcPts val="0"/>
              </a:spcBef>
              <a:spcAft>
                <a:spcPts val="0"/>
              </a:spcAft>
              <a:buClrTx/>
              <a:buSzTx/>
              <a:buFontTx/>
              <a:buNone/>
              <a:tabLst/>
              <a:defRPr/>
            </a:pPr>
            <a:fld id="{C73F394D-A24F-4D3B-936C-7A1998098286}"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783" rtl="0" eaLnBrk="1" fontAlgn="auto" latinLnBrk="0" hangingPunct="1">
                <a:lnSpc>
                  <a:spcPct val="100000"/>
                </a:lnSpc>
                <a:spcBef>
                  <a:spcPts val="0"/>
                </a:spcBef>
                <a:spcAft>
                  <a:spcPts val="0"/>
                </a:spcAft>
                <a:buClrTx/>
                <a:buSzTx/>
                <a:buFontTx/>
                <a:buNone/>
                <a:tabLst/>
                <a:defRPr/>
              </a:pPr>
              <a:t>29</a:t>
            </a:fld>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63153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marL="0" marR="0" lvl="0" indent="0" algn="r" defTabSz="685783" rtl="0" eaLnBrk="1" fontAlgn="auto" latinLnBrk="0" hangingPunct="1">
              <a:lnSpc>
                <a:spcPct val="100000"/>
              </a:lnSpc>
              <a:spcBef>
                <a:spcPts val="0"/>
              </a:spcBef>
              <a:spcAft>
                <a:spcPts val="0"/>
              </a:spcAft>
              <a:buClrTx/>
              <a:buSzTx/>
              <a:buFontTx/>
              <a:buNone/>
              <a:tabLst/>
              <a:defRPr/>
            </a:pPr>
            <a:fld id="{C73F394D-A24F-4D3B-936C-7A1998098286}"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783" rtl="0" eaLnBrk="1" fontAlgn="auto" latinLnBrk="0" hangingPunct="1">
                <a:lnSpc>
                  <a:spcPct val="100000"/>
                </a:lnSpc>
                <a:spcBef>
                  <a:spcPts val="0"/>
                </a:spcBef>
                <a:spcAft>
                  <a:spcPts val="0"/>
                </a:spcAft>
                <a:buClrTx/>
                <a:buSzTx/>
                <a:buFontTx/>
                <a:buNone/>
                <a:tabLst/>
                <a:defRPr/>
              </a:pPr>
              <a:t>30</a:t>
            </a:fld>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0121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marL="0" marR="0" lvl="0" indent="0" algn="r" defTabSz="685783" rtl="0" eaLnBrk="1" fontAlgn="auto" latinLnBrk="0" hangingPunct="1">
              <a:lnSpc>
                <a:spcPct val="100000"/>
              </a:lnSpc>
              <a:spcBef>
                <a:spcPts val="0"/>
              </a:spcBef>
              <a:spcAft>
                <a:spcPts val="0"/>
              </a:spcAft>
              <a:buClrTx/>
              <a:buSzTx/>
              <a:buFontTx/>
              <a:buNone/>
              <a:tabLst/>
              <a:defRPr/>
            </a:pPr>
            <a:fld id="{C73F394D-A24F-4D3B-936C-7A1998098286}"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783" rtl="0" eaLnBrk="1" fontAlgn="auto" latinLnBrk="0" hangingPunct="1">
                <a:lnSpc>
                  <a:spcPct val="100000"/>
                </a:lnSpc>
                <a:spcBef>
                  <a:spcPts val="0"/>
                </a:spcBef>
                <a:spcAft>
                  <a:spcPts val="0"/>
                </a:spcAft>
                <a:buClrTx/>
                <a:buSzTx/>
                <a:buFontTx/>
                <a:buNone/>
                <a:tabLst/>
                <a:defRPr/>
              </a:pPr>
              <a:t>31</a:t>
            </a:fld>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14607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73F394D-A24F-4D3B-936C-7A1998098286}" type="slidenum">
              <a:rPr lang="ru-RU" smtClean="0"/>
              <a:t>5</a:t>
            </a:fld>
            <a:endParaRPr lang="ru-RU"/>
          </a:p>
        </p:txBody>
      </p:sp>
    </p:spTree>
    <p:extLst>
      <p:ext uri="{BB962C8B-B14F-4D97-AF65-F5344CB8AC3E}">
        <p14:creationId xmlns:p14="http://schemas.microsoft.com/office/powerpoint/2010/main" val="17638806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marL="0" marR="0" lvl="0" indent="0" algn="r" defTabSz="685783" rtl="0" eaLnBrk="1" fontAlgn="auto" latinLnBrk="0" hangingPunct="1">
              <a:lnSpc>
                <a:spcPct val="100000"/>
              </a:lnSpc>
              <a:spcBef>
                <a:spcPts val="0"/>
              </a:spcBef>
              <a:spcAft>
                <a:spcPts val="0"/>
              </a:spcAft>
              <a:buClrTx/>
              <a:buSzTx/>
              <a:buFontTx/>
              <a:buNone/>
              <a:tabLst/>
              <a:defRPr/>
            </a:pPr>
            <a:fld id="{C73F394D-A24F-4D3B-936C-7A1998098286}"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783" rtl="0" eaLnBrk="1" fontAlgn="auto" latinLnBrk="0" hangingPunct="1">
                <a:lnSpc>
                  <a:spcPct val="100000"/>
                </a:lnSpc>
                <a:spcBef>
                  <a:spcPts val="0"/>
                </a:spcBef>
                <a:spcAft>
                  <a:spcPts val="0"/>
                </a:spcAft>
                <a:buClrTx/>
                <a:buSzTx/>
                <a:buFontTx/>
                <a:buNone/>
                <a:tabLst/>
                <a:defRPr/>
              </a:pPr>
              <a:t>32</a:t>
            </a:fld>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65434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marL="0" marR="0" lvl="0" indent="0" algn="r" defTabSz="685783" rtl="0" eaLnBrk="1" fontAlgn="auto" latinLnBrk="0" hangingPunct="1">
              <a:lnSpc>
                <a:spcPct val="100000"/>
              </a:lnSpc>
              <a:spcBef>
                <a:spcPts val="0"/>
              </a:spcBef>
              <a:spcAft>
                <a:spcPts val="0"/>
              </a:spcAft>
              <a:buClrTx/>
              <a:buSzTx/>
              <a:buFontTx/>
              <a:buNone/>
              <a:tabLst/>
              <a:defRPr/>
            </a:pPr>
            <a:fld id="{C73F394D-A24F-4D3B-936C-7A1998098286}"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783" rtl="0" eaLnBrk="1" fontAlgn="auto" latinLnBrk="0" hangingPunct="1">
                <a:lnSpc>
                  <a:spcPct val="100000"/>
                </a:lnSpc>
                <a:spcBef>
                  <a:spcPts val="0"/>
                </a:spcBef>
                <a:spcAft>
                  <a:spcPts val="0"/>
                </a:spcAft>
                <a:buClrTx/>
                <a:buSzTx/>
                <a:buFontTx/>
                <a:buNone/>
                <a:tabLst/>
                <a:defRPr/>
              </a:pPr>
              <a:t>33</a:t>
            </a:fld>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44062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73F394D-A24F-4D3B-936C-7A1998098286}" type="slidenum">
              <a:rPr lang="ru-RU" smtClean="0"/>
              <a:t>34</a:t>
            </a:fld>
            <a:endParaRPr lang="ru-RU"/>
          </a:p>
        </p:txBody>
      </p:sp>
    </p:spTree>
    <p:extLst>
      <p:ext uri="{BB962C8B-B14F-4D97-AF65-F5344CB8AC3E}">
        <p14:creationId xmlns:p14="http://schemas.microsoft.com/office/powerpoint/2010/main" val="5752948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73F394D-A24F-4D3B-936C-7A1998098286}" type="slidenum">
              <a:rPr lang="ru-RU" smtClean="0"/>
              <a:t>35</a:t>
            </a:fld>
            <a:endParaRPr lang="ru-RU"/>
          </a:p>
        </p:txBody>
      </p:sp>
    </p:spTree>
    <p:extLst>
      <p:ext uri="{BB962C8B-B14F-4D97-AF65-F5344CB8AC3E}">
        <p14:creationId xmlns:p14="http://schemas.microsoft.com/office/powerpoint/2010/main" val="147586323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73F394D-A24F-4D3B-936C-7A1998098286}" type="slidenum">
              <a:rPr lang="ru-RU" smtClean="0"/>
              <a:t>36</a:t>
            </a:fld>
            <a:endParaRPr lang="ru-RU"/>
          </a:p>
        </p:txBody>
      </p:sp>
    </p:spTree>
    <p:extLst>
      <p:ext uri="{BB962C8B-B14F-4D97-AF65-F5344CB8AC3E}">
        <p14:creationId xmlns:p14="http://schemas.microsoft.com/office/powerpoint/2010/main" val="380404100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73F394D-A24F-4D3B-936C-7A1998098286}" type="slidenum">
              <a:rPr lang="ru-RU" smtClean="0"/>
              <a:t>37</a:t>
            </a:fld>
            <a:endParaRPr lang="ru-RU"/>
          </a:p>
        </p:txBody>
      </p:sp>
    </p:spTree>
    <p:extLst>
      <p:ext uri="{BB962C8B-B14F-4D97-AF65-F5344CB8AC3E}">
        <p14:creationId xmlns:p14="http://schemas.microsoft.com/office/powerpoint/2010/main" val="424881380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73F394D-A24F-4D3B-936C-7A1998098286}" type="slidenum">
              <a:rPr lang="ru-RU" smtClean="0"/>
              <a:t>38</a:t>
            </a:fld>
            <a:endParaRPr lang="ru-RU"/>
          </a:p>
        </p:txBody>
      </p:sp>
    </p:spTree>
    <p:extLst>
      <p:ext uri="{BB962C8B-B14F-4D97-AF65-F5344CB8AC3E}">
        <p14:creationId xmlns:p14="http://schemas.microsoft.com/office/powerpoint/2010/main" val="38839142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73F394D-A24F-4D3B-936C-7A1998098286}" type="slidenum">
              <a:rPr lang="ru-RU" smtClean="0"/>
              <a:t>39</a:t>
            </a:fld>
            <a:endParaRPr lang="ru-RU"/>
          </a:p>
        </p:txBody>
      </p:sp>
    </p:spTree>
    <p:extLst>
      <p:ext uri="{BB962C8B-B14F-4D97-AF65-F5344CB8AC3E}">
        <p14:creationId xmlns:p14="http://schemas.microsoft.com/office/powerpoint/2010/main" val="145722837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73F394D-A24F-4D3B-936C-7A1998098286}" type="slidenum">
              <a:rPr lang="ru-RU" smtClean="0"/>
              <a:t>40</a:t>
            </a:fld>
            <a:endParaRPr lang="ru-RU"/>
          </a:p>
        </p:txBody>
      </p:sp>
    </p:spTree>
    <p:extLst>
      <p:ext uri="{BB962C8B-B14F-4D97-AF65-F5344CB8AC3E}">
        <p14:creationId xmlns:p14="http://schemas.microsoft.com/office/powerpoint/2010/main" val="15256859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73F394D-A24F-4D3B-936C-7A1998098286}" type="slidenum">
              <a:rPr lang="ru-RU" smtClean="0"/>
              <a:t>41</a:t>
            </a:fld>
            <a:endParaRPr lang="ru-RU"/>
          </a:p>
        </p:txBody>
      </p:sp>
    </p:spTree>
    <p:extLst>
      <p:ext uri="{BB962C8B-B14F-4D97-AF65-F5344CB8AC3E}">
        <p14:creationId xmlns:p14="http://schemas.microsoft.com/office/powerpoint/2010/main" val="6866153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marL="0" marR="0" lvl="0" indent="0" algn="r" defTabSz="685783" rtl="0" eaLnBrk="1" fontAlgn="auto" latinLnBrk="0" hangingPunct="1">
              <a:lnSpc>
                <a:spcPct val="100000"/>
              </a:lnSpc>
              <a:spcBef>
                <a:spcPts val="0"/>
              </a:spcBef>
              <a:spcAft>
                <a:spcPts val="0"/>
              </a:spcAft>
              <a:buClrTx/>
              <a:buSzTx/>
              <a:buFontTx/>
              <a:buNone/>
              <a:tabLst/>
              <a:defRPr/>
            </a:pPr>
            <a:fld id="{C73F394D-A24F-4D3B-936C-7A1998098286}"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783" rtl="0" eaLnBrk="1" fontAlgn="auto" latinLnBrk="0" hangingPunct="1">
                <a:lnSpc>
                  <a:spcPct val="100000"/>
                </a:lnSpc>
                <a:spcBef>
                  <a:spcPts val="0"/>
                </a:spcBef>
                <a:spcAft>
                  <a:spcPts val="0"/>
                </a:spcAft>
                <a:buClrTx/>
                <a:buSzTx/>
                <a:buFontTx/>
                <a:buNone/>
                <a:tabLst/>
                <a:defRPr/>
              </a:pPr>
              <a:t>6</a:t>
            </a:fld>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182770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73F394D-A24F-4D3B-936C-7A1998098286}" type="slidenum">
              <a:rPr lang="ru-RU" smtClean="0"/>
              <a:t>42</a:t>
            </a:fld>
            <a:endParaRPr lang="ru-RU"/>
          </a:p>
        </p:txBody>
      </p:sp>
    </p:spTree>
    <p:extLst>
      <p:ext uri="{BB962C8B-B14F-4D97-AF65-F5344CB8AC3E}">
        <p14:creationId xmlns:p14="http://schemas.microsoft.com/office/powerpoint/2010/main" val="119720912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73F394D-A24F-4D3B-936C-7A1998098286}" type="slidenum">
              <a:rPr lang="ru-RU" smtClean="0"/>
              <a:t>43</a:t>
            </a:fld>
            <a:endParaRPr lang="ru-RU"/>
          </a:p>
        </p:txBody>
      </p:sp>
    </p:spTree>
    <p:extLst>
      <p:ext uri="{BB962C8B-B14F-4D97-AF65-F5344CB8AC3E}">
        <p14:creationId xmlns:p14="http://schemas.microsoft.com/office/powerpoint/2010/main" val="271572071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marL="0" marR="0" lvl="0" indent="0" algn="r" defTabSz="685783" rtl="0" eaLnBrk="1" fontAlgn="auto" latinLnBrk="0" hangingPunct="1">
              <a:lnSpc>
                <a:spcPct val="100000"/>
              </a:lnSpc>
              <a:spcBef>
                <a:spcPts val="0"/>
              </a:spcBef>
              <a:spcAft>
                <a:spcPts val="0"/>
              </a:spcAft>
              <a:buClrTx/>
              <a:buSzTx/>
              <a:buFontTx/>
              <a:buNone/>
              <a:tabLst/>
              <a:defRPr/>
            </a:pPr>
            <a:fld id="{C73F394D-A24F-4D3B-936C-7A1998098286}"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783" rtl="0" eaLnBrk="1" fontAlgn="auto" latinLnBrk="0" hangingPunct="1">
                <a:lnSpc>
                  <a:spcPct val="100000"/>
                </a:lnSpc>
                <a:spcBef>
                  <a:spcPts val="0"/>
                </a:spcBef>
                <a:spcAft>
                  <a:spcPts val="0"/>
                </a:spcAft>
                <a:buClrTx/>
                <a:buSzTx/>
                <a:buFontTx/>
                <a:buNone/>
                <a:tabLst/>
                <a:defRPr/>
              </a:pPr>
              <a:t>44</a:t>
            </a:fld>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1389216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73F394D-A24F-4D3B-936C-7A1998098286}" type="slidenum">
              <a:rPr lang="ru-RU" smtClean="0"/>
              <a:t>45</a:t>
            </a:fld>
            <a:endParaRPr lang="ru-RU"/>
          </a:p>
        </p:txBody>
      </p:sp>
    </p:spTree>
    <p:extLst>
      <p:ext uri="{BB962C8B-B14F-4D97-AF65-F5344CB8AC3E}">
        <p14:creationId xmlns:p14="http://schemas.microsoft.com/office/powerpoint/2010/main" val="159347267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73F394D-A24F-4D3B-936C-7A1998098286}" type="slidenum">
              <a:rPr lang="ru-RU" smtClean="0"/>
              <a:t>46</a:t>
            </a:fld>
            <a:endParaRPr lang="ru-RU"/>
          </a:p>
        </p:txBody>
      </p:sp>
    </p:spTree>
    <p:extLst>
      <p:ext uri="{BB962C8B-B14F-4D97-AF65-F5344CB8AC3E}">
        <p14:creationId xmlns:p14="http://schemas.microsoft.com/office/powerpoint/2010/main" val="136317211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73F394D-A24F-4D3B-936C-7A1998098286}" type="slidenum">
              <a:rPr lang="ru-RU" smtClean="0"/>
              <a:t>47</a:t>
            </a:fld>
            <a:endParaRPr lang="ru-RU"/>
          </a:p>
        </p:txBody>
      </p:sp>
    </p:spTree>
    <p:extLst>
      <p:ext uri="{BB962C8B-B14F-4D97-AF65-F5344CB8AC3E}">
        <p14:creationId xmlns:p14="http://schemas.microsoft.com/office/powerpoint/2010/main" val="44660431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73F394D-A24F-4D3B-936C-7A1998098286}" type="slidenum">
              <a:rPr lang="ru-RU" smtClean="0"/>
              <a:t>48</a:t>
            </a:fld>
            <a:endParaRPr lang="ru-RU"/>
          </a:p>
        </p:txBody>
      </p:sp>
    </p:spTree>
    <p:extLst>
      <p:ext uri="{BB962C8B-B14F-4D97-AF65-F5344CB8AC3E}">
        <p14:creationId xmlns:p14="http://schemas.microsoft.com/office/powerpoint/2010/main" val="33282940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73F394D-A24F-4D3B-936C-7A1998098286}" type="slidenum">
              <a:rPr lang="ru-RU" smtClean="0"/>
              <a:t>7</a:t>
            </a:fld>
            <a:endParaRPr lang="ru-RU"/>
          </a:p>
        </p:txBody>
      </p:sp>
    </p:spTree>
    <p:extLst>
      <p:ext uri="{BB962C8B-B14F-4D97-AF65-F5344CB8AC3E}">
        <p14:creationId xmlns:p14="http://schemas.microsoft.com/office/powerpoint/2010/main" val="2344076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marL="0" marR="0" lvl="0" indent="0" algn="r" defTabSz="685783" rtl="0" eaLnBrk="1" fontAlgn="auto" latinLnBrk="0" hangingPunct="1">
              <a:lnSpc>
                <a:spcPct val="100000"/>
              </a:lnSpc>
              <a:spcBef>
                <a:spcPts val="0"/>
              </a:spcBef>
              <a:spcAft>
                <a:spcPts val="0"/>
              </a:spcAft>
              <a:buClrTx/>
              <a:buSzTx/>
              <a:buFontTx/>
              <a:buNone/>
              <a:tabLst/>
              <a:defRPr/>
            </a:pPr>
            <a:fld id="{C73F394D-A24F-4D3B-936C-7A1998098286}"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783" rtl="0" eaLnBrk="1" fontAlgn="auto" latinLnBrk="0" hangingPunct="1">
                <a:lnSpc>
                  <a:spcPct val="100000"/>
                </a:lnSpc>
                <a:spcBef>
                  <a:spcPts val="0"/>
                </a:spcBef>
                <a:spcAft>
                  <a:spcPts val="0"/>
                </a:spcAft>
                <a:buClrTx/>
                <a:buSzTx/>
                <a:buFontTx/>
                <a:buNone/>
                <a:tabLst/>
                <a:defRPr/>
              </a:pPr>
              <a:t>8</a:t>
            </a:fld>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58447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73F394D-A24F-4D3B-936C-7A1998098286}" type="slidenum">
              <a:rPr lang="ru-RU" smtClean="0"/>
              <a:t>9</a:t>
            </a:fld>
            <a:endParaRPr lang="ru-RU"/>
          </a:p>
        </p:txBody>
      </p:sp>
    </p:spTree>
    <p:extLst>
      <p:ext uri="{BB962C8B-B14F-4D97-AF65-F5344CB8AC3E}">
        <p14:creationId xmlns:p14="http://schemas.microsoft.com/office/powerpoint/2010/main" val="25681730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73F394D-A24F-4D3B-936C-7A1998098286}" type="slidenum">
              <a:rPr lang="ru-RU" smtClean="0"/>
              <a:t>10</a:t>
            </a:fld>
            <a:endParaRPr lang="ru-RU"/>
          </a:p>
        </p:txBody>
      </p:sp>
    </p:spTree>
    <p:extLst>
      <p:ext uri="{BB962C8B-B14F-4D97-AF65-F5344CB8AC3E}">
        <p14:creationId xmlns:p14="http://schemas.microsoft.com/office/powerpoint/2010/main" val="5015209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73F394D-A24F-4D3B-936C-7A1998098286}" type="slidenum">
              <a:rPr lang="ru-RU" smtClean="0"/>
              <a:t>11</a:t>
            </a:fld>
            <a:endParaRPr lang="ru-RU"/>
          </a:p>
        </p:txBody>
      </p:sp>
    </p:spTree>
    <p:extLst>
      <p:ext uri="{BB962C8B-B14F-4D97-AF65-F5344CB8AC3E}">
        <p14:creationId xmlns:p14="http://schemas.microsoft.com/office/powerpoint/2010/main" val="4940378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EC279BAB-715E-4FC5-9005-8627F9ABDF82}" type="datetimeFigureOut">
              <a:rPr lang="ru-RU" smtClean="0"/>
              <a:t>12.10.2022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7FD9B46-1E93-4F3C-B9FF-18042C264449}" type="slidenum">
              <a:rPr lang="ru-RU" smtClean="0"/>
              <a:t>‹#›</a:t>
            </a:fld>
            <a:endParaRPr lang="ru-RU"/>
          </a:p>
        </p:txBody>
      </p:sp>
    </p:spTree>
    <p:extLst>
      <p:ext uri="{BB962C8B-B14F-4D97-AF65-F5344CB8AC3E}">
        <p14:creationId xmlns:p14="http://schemas.microsoft.com/office/powerpoint/2010/main" val="16520302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C279BAB-715E-4FC5-9005-8627F9ABDF82}" type="datetimeFigureOut">
              <a:rPr lang="ru-RU" smtClean="0"/>
              <a:t>12.10.2022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7FD9B46-1E93-4F3C-B9FF-18042C264449}" type="slidenum">
              <a:rPr lang="ru-RU" smtClean="0"/>
              <a:t>‹#›</a:t>
            </a:fld>
            <a:endParaRPr lang="ru-RU"/>
          </a:p>
        </p:txBody>
      </p:sp>
    </p:spTree>
    <p:extLst>
      <p:ext uri="{BB962C8B-B14F-4D97-AF65-F5344CB8AC3E}">
        <p14:creationId xmlns:p14="http://schemas.microsoft.com/office/powerpoint/2010/main" val="31432835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endParaRPr lang="en-US" dirty="0"/>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pPr defTabSz="914354"/>
            <a:fld id="{2E423D31-6C15-4E8B-B5F8-EC45A10A3328}" type="datetimeFigureOut">
              <a:rPr lang="ru-RU" smtClean="0">
                <a:solidFill>
                  <a:prstClr val="black">
                    <a:tint val="75000"/>
                  </a:prstClr>
                </a:solidFill>
              </a:rPr>
              <a:pPr defTabSz="914354"/>
              <a:t>12.10.2022</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pPr defTabSz="914354"/>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4"/>
            <a:fld id="{DC42AE63-1518-4AEF-8B91-881F017BECE7}" type="slidenum">
              <a:rPr lang="ru-RU" smtClean="0">
                <a:solidFill>
                  <a:prstClr val="black">
                    <a:tint val="75000"/>
                  </a:prstClr>
                </a:solidFill>
              </a:rPr>
              <a:pPr defTabSz="914354"/>
              <a:t>‹#›</a:t>
            </a:fld>
            <a:endParaRPr lang="ru-RU">
              <a:solidFill>
                <a:prstClr val="black">
                  <a:tint val="75000"/>
                </a:prstClr>
              </a:solidFill>
            </a:endParaRPr>
          </a:p>
        </p:txBody>
      </p:sp>
    </p:spTree>
    <p:extLst>
      <p:ext uri="{BB962C8B-B14F-4D97-AF65-F5344CB8AC3E}">
        <p14:creationId xmlns:p14="http://schemas.microsoft.com/office/powerpoint/2010/main" val="3349009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pPr defTabSz="914354"/>
            <a:fld id="{2E423D31-6C15-4E8B-B5F8-EC45A10A3328}" type="datetimeFigureOut">
              <a:rPr lang="ru-RU" smtClean="0">
                <a:solidFill>
                  <a:prstClr val="black">
                    <a:tint val="75000"/>
                  </a:prstClr>
                </a:solidFill>
              </a:rPr>
              <a:pPr defTabSz="914354"/>
              <a:t>12.10.2022</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pPr defTabSz="914354"/>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4"/>
            <a:fld id="{DC42AE63-1518-4AEF-8B91-881F017BECE7}" type="slidenum">
              <a:rPr lang="ru-RU" smtClean="0">
                <a:solidFill>
                  <a:prstClr val="black">
                    <a:tint val="75000"/>
                  </a:prstClr>
                </a:solidFill>
              </a:rPr>
              <a:pPr defTabSz="914354"/>
              <a:t>‹#›</a:t>
            </a:fld>
            <a:endParaRPr lang="ru-RU">
              <a:solidFill>
                <a:prstClr val="black">
                  <a:tint val="75000"/>
                </a:prstClr>
              </a:solidFill>
            </a:endParaRPr>
          </a:p>
        </p:txBody>
      </p:sp>
    </p:spTree>
    <p:extLst>
      <p:ext uri="{BB962C8B-B14F-4D97-AF65-F5344CB8AC3E}">
        <p14:creationId xmlns:p14="http://schemas.microsoft.com/office/powerpoint/2010/main" val="1631278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ru-RU"/>
              <a:t>Образец заголовка</a:t>
            </a:r>
            <a:endParaRPr lang="en-US" dirty="0"/>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pPr defTabSz="914354"/>
            <a:fld id="{2E423D31-6C15-4E8B-B5F8-EC45A10A3328}" type="datetimeFigureOut">
              <a:rPr lang="ru-RU" smtClean="0">
                <a:solidFill>
                  <a:prstClr val="black">
                    <a:tint val="75000"/>
                  </a:prstClr>
                </a:solidFill>
              </a:rPr>
              <a:pPr defTabSz="914354"/>
              <a:t>12.10.2022</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pPr defTabSz="914354"/>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4"/>
            <a:fld id="{DC42AE63-1518-4AEF-8B91-881F017BECE7}" type="slidenum">
              <a:rPr lang="ru-RU" smtClean="0">
                <a:solidFill>
                  <a:prstClr val="black">
                    <a:tint val="75000"/>
                  </a:prstClr>
                </a:solidFill>
              </a:rPr>
              <a:pPr defTabSz="914354"/>
              <a:t>‹#›</a:t>
            </a:fld>
            <a:endParaRPr lang="ru-RU">
              <a:solidFill>
                <a:prstClr val="black">
                  <a:tint val="75000"/>
                </a:prstClr>
              </a:solidFill>
            </a:endParaRPr>
          </a:p>
        </p:txBody>
      </p:sp>
    </p:spTree>
    <p:extLst>
      <p:ext uri="{BB962C8B-B14F-4D97-AF65-F5344CB8AC3E}">
        <p14:creationId xmlns:p14="http://schemas.microsoft.com/office/powerpoint/2010/main" val="2504224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838200" y="1825625"/>
            <a:ext cx="5181600" cy="4351339"/>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172200" y="1825625"/>
            <a:ext cx="5181600" cy="4351339"/>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pPr defTabSz="914354"/>
            <a:fld id="{2E423D31-6C15-4E8B-B5F8-EC45A10A3328}" type="datetimeFigureOut">
              <a:rPr lang="ru-RU" smtClean="0">
                <a:solidFill>
                  <a:prstClr val="black">
                    <a:tint val="75000"/>
                  </a:prstClr>
                </a:solidFill>
              </a:rPr>
              <a:pPr defTabSz="914354"/>
              <a:t>12.10.2022</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pPr defTabSz="914354"/>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4"/>
            <a:fld id="{DC42AE63-1518-4AEF-8B91-881F017BECE7}" type="slidenum">
              <a:rPr lang="ru-RU" smtClean="0">
                <a:solidFill>
                  <a:prstClr val="black">
                    <a:tint val="75000"/>
                  </a:prstClr>
                </a:solidFill>
              </a:rPr>
              <a:pPr defTabSz="914354"/>
              <a:t>‹#›</a:t>
            </a:fld>
            <a:endParaRPr lang="ru-RU">
              <a:solidFill>
                <a:prstClr val="black">
                  <a:tint val="75000"/>
                </a:prstClr>
              </a:solidFill>
            </a:endParaRPr>
          </a:p>
        </p:txBody>
      </p:sp>
    </p:spTree>
    <p:extLst>
      <p:ext uri="{BB962C8B-B14F-4D97-AF65-F5344CB8AC3E}">
        <p14:creationId xmlns:p14="http://schemas.microsoft.com/office/powerpoint/2010/main" val="2896209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ru-RU"/>
              <a:t>Образец заголовка</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ru-RU"/>
              <a:t>Образец текста</a:t>
            </a:r>
          </a:p>
        </p:txBody>
      </p:sp>
      <p:sp>
        <p:nvSpPr>
          <p:cNvPr id="4" name="Content Placeholder 3"/>
          <p:cNvSpPr>
            <a:spLocks noGrp="1"/>
          </p:cNvSpPr>
          <p:nvPr>
            <p:ph sz="half" idx="2"/>
          </p:nvPr>
        </p:nvSpPr>
        <p:spPr>
          <a:xfrm>
            <a:off x="839789"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ru-RU"/>
              <a:t>Образец текста</a:t>
            </a:r>
          </a:p>
        </p:txBody>
      </p:sp>
      <p:sp>
        <p:nvSpPr>
          <p:cNvPr id="6" name="Content Placeholder 5"/>
          <p:cNvSpPr>
            <a:spLocks noGrp="1"/>
          </p:cNvSpPr>
          <p:nvPr>
            <p:ph sz="quarter" idx="4"/>
          </p:nvPr>
        </p:nvSpPr>
        <p:spPr>
          <a:xfrm>
            <a:off x="6172201"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pPr defTabSz="914354"/>
            <a:fld id="{2E423D31-6C15-4E8B-B5F8-EC45A10A3328}" type="datetimeFigureOut">
              <a:rPr lang="ru-RU" smtClean="0">
                <a:solidFill>
                  <a:prstClr val="black">
                    <a:tint val="75000"/>
                  </a:prstClr>
                </a:solidFill>
              </a:rPr>
              <a:pPr defTabSz="914354"/>
              <a:t>12.10.2022</a:t>
            </a:fld>
            <a:endParaRPr lang="ru-RU">
              <a:solidFill>
                <a:prstClr val="black">
                  <a:tint val="75000"/>
                </a:prstClr>
              </a:solidFill>
            </a:endParaRPr>
          </a:p>
        </p:txBody>
      </p:sp>
      <p:sp>
        <p:nvSpPr>
          <p:cNvPr id="8" name="Footer Placeholder 7"/>
          <p:cNvSpPr>
            <a:spLocks noGrp="1"/>
          </p:cNvSpPr>
          <p:nvPr>
            <p:ph type="ftr" sz="quarter" idx="11"/>
          </p:nvPr>
        </p:nvSpPr>
        <p:spPr/>
        <p:txBody>
          <a:bodyPr/>
          <a:lstStyle/>
          <a:p>
            <a:pPr defTabSz="914354"/>
            <a:endParaRPr lang="ru-RU">
              <a:solidFill>
                <a:prstClr val="black">
                  <a:tint val="75000"/>
                </a:prstClr>
              </a:solidFill>
            </a:endParaRPr>
          </a:p>
        </p:txBody>
      </p:sp>
      <p:sp>
        <p:nvSpPr>
          <p:cNvPr id="9" name="Slide Number Placeholder 8"/>
          <p:cNvSpPr>
            <a:spLocks noGrp="1"/>
          </p:cNvSpPr>
          <p:nvPr>
            <p:ph type="sldNum" sz="quarter" idx="12"/>
          </p:nvPr>
        </p:nvSpPr>
        <p:spPr/>
        <p:txBody>
          <a:bodyPr/>
          <a:lstStyle/>
          <a:p>
            <a:pPr defTabSz="914354"/>
            <a:fld id="{DC42AE63-1518-4AEF-8B91-881F017BECE7}" type="slidenum">
              <a:rPr lang="ru-RU" smtClean="0">
                <a:solidFill>
                  <a:prstClr val="black">
                    <a:tint val="75000"/>
                  </a:prstClr>
                </a:solidFill>
              </a:rPr>
              <a:pPr defTabSz="914354"/>
              <a:t>‹#›</a:t>
            </a:fld>
            <a:endParaRPr lang="ru-RU">
              <a:solidFill>
                <a:prstClr val="black">
                  <a:tint val="75000"/>
                </a:prstClr>
              </a:solidFill>
            </a:endParaRPr>
          </a:p>
        </p:txBody>
      </p:sp>
    </p:spTree>
    <p:extLst>
      <p:ext uri="{BB962C8B-B14F-4D97-AF65-F5344CB8AC3E}">
        <p14:creationId xmlns:p14="http://schemas.microsoft.com/office/powerpoint/2010/main" val="626392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pPr defTabSz="914354"/>
            <a:fld id="{2E423D31-6C15-4E8B-B5F8-EC45A10A3328}" type="datetimeFigureOut">
              <a:rPr lang="ru-RU" smtClean="0">
                <a:solidFill>
                  <a:prstClr val="black">
                    <a:tint val="75000"/>
                  </a:prstClr>
                </a:solidFill>
              </a:rPr>
              <a:pPr defTabSz="914354"/>
              <a:t>12.10.2022</a:t>
            </a:fld>
            <a:endParaRPr lang="ru-RU">
              <a:solidFill>
                <a:prstClr val="black">
                  <a:tint val="75000"/>
                </a:prstClr>
              </a:solidFill>
            </a:endParaRPr>
          </a:p>
        </p:txBody>
      </p:sp>
      <p:sp>
        <p:nvSpPr>
          <p:cNvPr id="4" name="Footer Placeholder 3"/>
          <p:cNvSpPr>
            <a:spLocks noGrp="1"/>
          </p:cNvSpPr>
          <p:nvPr>
            <p:ph type="ftr" sz="quarter" idx="11"/>
          </p:nvPr>
        </p:nvSpPr>
        <p:spPr/>
        <p:txBody>
          <a:bodyPr/>
          <a:lstStyle/>
          <a:p>
            <a:pPr defTabSz="914354"/>
            <a:endParaRPr lang="ru-RU">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354"/>
            <a:fld id="{DC42AE63-1518-4AEF-8B91-881F017BECE7}" type="slidenum">
              <a:rPr lang="ru-RU" smtClean="0">
                <a:solidFill>
                  <a:prstClr val="black">
                    <a:tint val="75000"/>
                  </a:prstClr>
                </a:solidFill>
              </a:rPr>
              <a:pPr defTabSz="914354"/>
              <a:t>‹#›</a:t>
            </a:fld>
            <a:endParaRPr lang="ru-RU">
              <a:solidFill>
                <a:prstClr val="black">
                  <a:tint val="75000"/>
                </a:prstClr>
              </a:solidFill>
            </a:endParaRPr>
          </a:p>
        </p:txBody>
      </p:sp>
    </p:spTree>
    <p:extLst>
      <p:ext uri="{BB962C8B-B14F-4D97-AF65-F5344CB8AC3E}">
        <p14:creationId xmlns:p14="http://schemas.microsoft.com/office/powerpoint/2010/main" val="4040377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354"/>
            <a:fld id="{2E423D31-6C15-4E8B-B5F8-EC45A10A3328}" type="datetimeFigureOut">
              <a:rPr lang="ru-RU" smtClean="0">
                <a:solidFill>
                  <a:prstClr val="black">
                    <a:tint val="75000"/>
                  </a:prstClr>
                </a:solidFill>
              </a:rPr>
              <a:pPr defTabSz="914354"/>
              <a:t>12.10.2022</a:t>
            </a:fld>
            <a:endParaRPr lang="ru-RU">
              <a:solidFill>
                <a:prstClr val="black">
                  <a:tint val="75000"/>
                </a:prstClr>
              </a:solidFill>
            </a:endParaRPr>
          </a:p>
        </p:txBody>
      </p:sp>
      <p:sp>
        <p:nvSpPr>
          <p:cNvPr id="3" name="Footer Placeholder 2"/>
          <p:cNvSpPr>
            <a:spLocks noGrp="1"/>
          </p:cNvSpPr>
          <p:nvPr>
            <p:ph type="ftr" sz="quarter" idx="11"/>
          </p:nvPr>
        </p:nvSpPr>
        <p:spPr/>
        <p:txBody>
          <a:bodyPr/>
          <a:lstStyle/>
          <a:p>
            <a:pPr defTabSz="914354"/>
            <a:endParaRPr lang="ru-RU">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14354"/>
            <a:fld id="{DC42AE63-1518-4AEF-8B91-881F017BECE7}" type="slidenum">
              <a:rPr lang="ru-RU" smtClean="0">
                <a:solidFill>
                  <a:prstClr val="black">
                    <a:tint val="75000"/>
                  </a:prstClr>
                </a:solidFill>
              </a:rPr>
              <a:pPr defTabSz="914354"/>
              <a:t>‹#›</a:t>
            </a:fld>
            <a:endParaRPr lang="ru-RU">
              <a:solidFill>
                <a:prstClr val="black">
                  <a:tint val="75000"/>
                </a:prstClr>
              </a:solidFill>
            </a:endParaRPr>
          </a:p>
        </p:txBody>
      </p:sp>
    </p:spTree>
    <p:extLst>
      <p:ext uri="{BB962C8B-B14F-4D97-AF65-F5344CB8AC3E}">
        <p14:creationId xmlns:p14="http://schemas.microsoft.com/office/powerpoint/2010/main" val="2577865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pPr defTabSz="914354"/>
            <a:fld id="{2E423D31-6C15-4E8B-B5F8-EC45A10A3328}" type="datetimeFigureOut">
              <a:rPr lang="ru-RU" smtClean="0">
                <a:solidFill>
                  <a:prstClr val="black">
                    <a:tint val="75000"/>
                  </a:prstClr>
                </a:solidFill>
              </a:rPr>
              <a:pPr defTabSz="914354"/>
              <a:t>12.10.2022</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pPr defTabSz="914354"/>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4"/>
            <a:fld id="{DC42AE63-1518-4AEF-8B91-881F017BECE7}" type="slidenum">
              <a:rPr lang="ru-RU" smtClean="0">
                <a:solidFill>
                  <a:prstClr val="black">
                    <a:tint val="75000"/>
                  </a:prstClr>
                </a:solidFill>
              </a:rPr>
              <a:pPr defTabSz="914354"/>
              <a:t>‹#›</a:t>
            </a:fld>
            <a:endParaRPr lang="ru-RU">
              <a:solidFill>
                <a:prstClr val="black">
                  <a:tint val="75000"/>
                </a:prstClr>
              </a:solidFill>
            </a:endParaRPr>
          </a:p>
        </p:txBody>
      </p:sp>
    </p:spTree>
    <p:extLst>
      <p:ext uri="{BB962C8B-B14F-4D97-AF65-F5344CB8AC3E}">
        <p14:creationId xmlns:p14="http://schemas.microsoft.com/office/powerpoint/2010/main" val="4121269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pPr defTabSz="914354"/>
            <a:fld id="{2E423D31-6C15-4E8B-B5F8-EC45A10A3328}" type="datetimeFigureOut">
              <a:rPr lang="ru-RU" smtClean="0">
                <a:solidFill>
                  <a:prstClr val="black">
                    <a:tint val="75000"/>
                  </a:prstClr>
                </a:solidFill>
              </a:rPr>
              <a:pPr defTabSz="914354"/>
              <a:t>12.10.2022</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pPr defTabSz="914354"/>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4"/>
            <a:fld id="{DC42AE63-1518-4AEF-8B91-881F017BECE7}" type="slidenum">
              <a:rPr lang="ru-RU" smtClean="0">
                <a:solidFill>
                  <a:prstClr val="black">
                    <a:tint val="75000"/>
                  </a:prstClr>
                </a:solidFill>
              </a:rPr>
              <a:pPr defTabSz="914354"/>
              <a:t>‹#›</a:t>
            </a:fld>
            <a:endParaRPr lang="ru-RU">
              <a:solidFill>
                <a:prstClr val="black">
                  <a:tint val="75000"/>
                </a:prstClr>
              </a:solidFill>
            </a:endParaRPr>
          </a:p>
        </p:txBody>
      </p:sp>
    </p:spTree>
    <p:extLst>
      <p:ext uri="{BB962C8B-B14F-4D97-AF65-F5344CB8AC3E}">
        <p14:creationId xmlns:p14="http://schemas.microsoft.com/office/powerpoint/2010/main" val="4188718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pPr defTabSz="914354"/>
            <a:fld id="{2E423D31-6C15-4E8B-B5F8-EC45A10A3328}" type="datetimeFigureOut">
              <a:rPr lang="ru-RU" smtClean="0">
                <a:solidFill>
                  <a:prstClr val="black">
                    <a:tint val="75000"/>
                  </a:prstClr>
                </a:solidFill>
              </a:rPr>
              <a:pPr defTabSz="914354"/>
              <a:t>12.10.2022</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pPr defTabSz="914354"/>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4"/>
            <a:fld id="{DC42AE63-1518-4AEF-8B91-881F017BECE7}" type="slidenum">
              <a:rPr lang="ru-RU" smtClean="0">
                <a:solidFill>
                  <a:prstClr val="black">
                    <a:tint val="75000"/>
                  </a:prstClr>
                </a:solidFill>
              </a:rPr>
              <a:pPr defTabSz="914354"/>
              <a:t>‹#›</a:t>
            </a:fld>
            <a:endParaRPr lang="ru-RU">
              <a:solidFill>
                <a:prstClr val="black">
                  <a:tint val="75000"/>
                </a:prstClr>
              </a:solidFill>
            </a:endParaRPr>
          </a:p>
        </p:txBody>
      </p:sp>
    </p:spTree>
    <p:extLst>
      <p:ext uri="{BB962C8B-B14F-4D97-AF65-F5344CB8AC3E}">
        <p14:creationId xmlns:p14="http://schemas.microsoft.com/office/powerpoint/2010/main" val="1676216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C279BAB-715E-4FC5-9005-8627F9ABDF82}" type="datetimeFigureOut">
              <a:rPr lang="ru-RU" smtClean="0"/>
              <a:t>12.10.2022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7FD9B46-1E93-4F3C-B9FF-18042C264449}" type="slidenum">
              <a:rPr lang="ru-RU" smtClean="0"/>
              <a:t>‹#›</a:t>
            </a:fld>
            <a:endParaRPr lang="ru-RU"/>
          </a:p>
        </p:txBody>
      </p:sp>
    </p:spTree>
    <p:extLst>
      <p:ext uri="{BB962C8B-B14F-4D97-AF65-F5344CB8AC3E}">
        <p14:creationId xmlns:p14="http://schemas.microsoft.com/office/powerpoint/2010/main" val="397066567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838201" y="365126"/>
            <a:ext cx="7734300" cy="5811839"/>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pPr defTabSz="914354"/>
            <a:fld id="{2E423D31-6C15-4E8B-B5F8-EC45A10A3328}" type="datetimeFigureOut">
              <a:rPr lang="ru-RU" smtClean="0">
                <a:solidFill>
                  <a:prstClr val="black">
                    <a:tint val="75000"/>
                  </a:prstClr>
                </a:solidFill>
              </a:rPr>
              <a:pPr defTabSz="914354"/>
              <a:t>12.10.2022</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pPr defTabSz="914354"/>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4"/>
            <a:fld id="{DC42AE63-1518-4AEF-8B91-881F017BECE7}" type="slidenum">
              <a:rPr lang="ru-RU" smtClean="0">
                <a:solidFill>
                  <a:prstClr val="black">
                    <a:tint val="75000"/>
                  </a:prstClr>
                </a:solidFill>
              </a:rPr>
              <a:pPr defTabSz="914354"/>
              <a:t>‹#›</a:t>
            </a:fld>
            <a:endParaRPr lang="ru-RU">
              <a:solidFill>
                <a:prstClr val="black">
                  <a:tint val="75000"/>
                </a:prstClr>
              </a:solidFill>
            </a:endParaRPr>
          </a:p>
        </p:txBody>
      </p:sp>
    </p:spTree>
    <p:extLst>
      <p:ext uri="{BB962C8B-B14F-4D97-AF65-F5344CB8AC3E}">
        <p14:creationId xmlns:p14="http://schemas.microsoft.com/office/powerpoint/2010/main" val="3381432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pPr defTabSz="914354"/>
            <a:fld id="{2E423D31-6C15-4E8B-B5F8-EC45A10A3328}" type="datetimeFigureOut">
              <a:rPr lang="ru-RU" smtClean="0">
                <a:solidFill>
                  <a:prstClr val="black">
                    <a:tint val="75000"/>
                  </a:prstClr>
                </a:solidFill>
              </a:rPr>
              <a:pPr defTabSz="914354"/>
              <a:t>12.10.2022</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pPr defTabSz="914354"/>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4"/>
            <a:fld id="{DC42AE63-1518-4AEF-8B91-881F017BECE7}" type="slidenum">
              <a:rPr lang="ru-RU" smtClean="0">
                <a:solidFill>
                  <a:prstClr val="black">
                    <a:tint val="75000"/>
                  </a:prstClr>
                </a:solidFill>
              </a:rPr>
              <a:pPr defTabSz="914354"/>
              <a:t>‹#›</a:t>
            </a:fld>
            <a:endParaRPr lang="ru-RU">
              <a:solidFill>
                <a:prstClr val="black">
                  <a:tint val="75000"/>
                </a:prstClr>
              </a:solidFill>
            </a:endParaRPr>
          </a:p>
        </p:txBody>
      </p:sp>
    </p:spTree>
    <p:extLst>
      <p:ext uri="{BB962C8B-B14F-4D97-AF65-F5344CB8AC3E}">
        <p14:creationId xmlns:p14="http://schemas.microsoft.com/office/powerpoint/2010/main" val="2009367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pPr defTabSz="914354"/>
            <a:fld id="{2E423D31-6C15-4E8B-B5F8-EC45A10A3328}" type="datetimeFigureOut">
              <a:rPr lang="ru-RU" smtClean="0">
                <a:solidFill>
                  <a:prstClr val="black">
                    <a:tint val="75000"/>
                  </a:prstClr>
                </a:solidFill>
              </a:rPr>
              <a:pPr defTabSz="914354"/>
              <a:t>12.10.2022</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pPr defTabSz="914354"/>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4"/>
            <a:fld id="{DC42AE63-1518-4AEF-8B91-881F017BECE7}" type="slidenum">
              <a:rPr lang="ru-RU" smtClean="0">
                <a:solidFill>
                  <a:prstClr val="black">
                    <a:tint val="75000"/>
                  </a:prstClr>
                </a:solidFill>
              </a:rPr>
              <a:pPr defTabSz="914354"/>
              <a:t>‹#›</a:t>
            </a:fld>
            <a:endParaRPr lang="ru-RU">
              <a:solidFill>
                <a:prstClr val="black">
                  <a:tint val="75000"/>
                </a:prstClr>
              </a:solidFill>
            </a:endParaRPr>
          </a:p>
        </p:txBody>
      </p:sp>
    </p:spTree>
    <p:extLst>
      <p:ext uri="{BB962C8B-B14F-4D97-AF65-F5344CB8AC3E}">
        <p14:creationId xmlns:p14="http://schemas.microsoft.com/office/powerpoint/2010/main" val="2673574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defTabSz="914354"/>
            <a:fld id="{2E423D31-6C15-4E8B-B5F8-EC45A10A3328}" type="datetimeFigureOut">
              <a:rPr lang="ru-RU" smtClean="0">
                <a:solidFill>
                  <a:prstClr val="black">
                    <a:tint val="75000"/>
                  </a:prstClr>
                </a:solidFill>
              </a:rPr>
              <a:pPr defTabSz="914354"/>
              <a:t>12.10.2022</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pPr defTabSz="914354"/>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4"/>
            <a:fld id="{DC42AE63-1518-4AEF-8B91-881F017BECE7}" type="slidenum">
              <a:rPr lang="ru-RU" smtClean="0">
                <a:solidFill>
                  <a:prstClr val="black">
                    <a:tint val="75000"/>
                  </a:prstClr>
                </a:solidFill>
              </a:rPr>
              <a:pPr defTabSz="914354"/>
              <a:t>‹#›</a:t>
            </a:fld>
            <a:endParaRPr lang="ru-RU">
              <a:solidFill>
                <a:prstClr val="black">
                  <a:tint val="75000"/>
                </a:prstClr>
              </a:solidFill>
            </a:endParaRPr>
          </a:p>
        </p:txBody>
      </p:sp>
    </p:spTree>
    <p:extLst>
      <p:ext uri="{BB962C8B-B14F-4D97-AF65-F5344CB8AC3E}">
        <p14:creationId xmlns:p14="http://schemas.microsoft.com/office/powerpoint/2010/main" val="2527917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pPr defTabSz="914354"/>
            <a:fld id="{2E423D31-6C15-4E8B-B5F8-EC45A10A3328}" type="datetimeFigureOut">
              <a:rPr lang="ru-RU" smtClean="0">
                <a:solidFill>
                  <a:prstClr val="black">
                    <a:tint val="75000"/>
                  </a:prstClr>
                </a:solidFill>
              </a:rPr>
              <a:pPr defTabSz="914354"/>
              <a:t>12.10.2022</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pPr defTabSz="914354"/>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4"/>
            <a:fld id="{DC42AE63-1518-4AEF-8B91-881F017BECE7}" type="slidenum">
              <a:rPr lang="ru-RU" smtClean="0">
                <a:solidFill>
                  <a:prstClr val="black">
                    <a:tint val="75000"/>
                  </a:prstClr>
                </a:solidFill>
              </a:rPr>
              <a:pPr defTabSz="914354"/>
              <a:t>‹#›</a:t>
            </a:fld>
            <a:endParaRPr lang="ru-RU">
              <a:solidFill>
                <a:prstClr val="black">
                  <a:tint val="75000"/>
                </a:prstClr>
              </a:solidFill>
            </a:endParaRPr>
          </a:p>
        </p:txBody>
      </p:sp>
    </p:spTree>
    <p:extLst>
      <p:ext uri="{BB962C8B-B14F-4D97-AF65-F5344CB8AC3E}">
        <p14:creationId xmlns:p14="http://schemas.microsoft.com/office/powerpoint/2010/main" val="925219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pPr defTabSz="914354"/>
            <a:fld id="{2E423D31-6C15-4E8B-B5F8-EC45A10A3328}" type="datetimeFigureOut">
              <a:rPr lang="ru-RU" smtClean="0">
                <a:solidFill>
                  <a:prstClr val="black">
                    <a:tint val="75000"/>
                  </a:prstClr>
                </a:solidFill>
              </a:rPr>
              <a:pPr defTabSz="914354"/>
              <a:t>12.10.2022</a:t>
            </a:fld>
            <a:endParaRPr lang="ru-RU">
              <a:solidFill>
                <a:prstClr val="black">
                  <a:tint val="75000"/>
                </a:prstClr>
              </a:solidFill>
            </a:endParaRPr>
          </a:p>
        </p:txBody>
      </p:sp>
      <p:sp>
        <p:nvSpPr>
          <p:cNvPr id="8" name="Footer Placeholder 7"/>
          <p:cNvSpPr>
            <a:spLocks noGrp="1"/>
          </p:cNvSpPr>
          <p:nvPr>
            <p:ph type="ftr" sz="quarter" idx="11"/>
          </p:nvPr>
        </p:nvSpPr>
        <p:spPr/>
        <p:txBody>
          <a:bodyPr/>
          <a:lstStyle/>
          <a:p>
            <a:pPr defTabSz="914354"/>
            <a:endParaRPr lang="ru-RU">
              <a:solidFill>
                <a:prstClr val="black">
                  <a:tint val="75000"/>
                </a:prstClr>
              </a:solidFill>
            </a:endParaRPr>
          </a:p>
        </p:txBody>
      </p:sp>
      <p:sp>
        <p:nvSpPr>
          <p:cNvPr id="9" name="Slide Number Placeholder 8"/>
          <p:cNvSpPr>
            <a:spLocks noGrp="1"/>
          </p:cNvSpPr>
          <p:nvPr>
            <p:ph type="sldNum" sz="quarter" idx="12"/>
          </p:nvPr>
        </p:nvSpPr>
        <p:spPr/>
        <p:txBody>
          <a:bodyPr/>
          <a:lstStyle/>
          <a:p>
            <a:pPr defTabSz="914354"/>
            <a:fld id="{DC42AE63-1518-4AEF-8B91-881F017BECE7}" type="slidenum">
              <a:rPr lang="ru-RU" smtClean="0">
                <a:solidFill>
                  <a:prstClr val="black">
                    <a:tint val="75000"/>
                  </a:prstClr>
                </a:solidFill>
              </a:rPr>
              <a:pPr defTabSz="914354"/>
              <a:t>‹#›</a:t>
            </a:fld>
            <a:endParaRPr lang="ru-RU">
              <a:solidFill>
                <a:prstClr val="black">
                  <a:tint val="75000"/>
                </a:prstClr>
              </a:solidFill>
            </a:endParaRPr>
          </a:p>
        </p:txBody>
      </p:sp>
    </p:spTree>
    <p:extLst>
      <p:ext uri="{BB962C8B-B14F-4D97-AF65-F5344CB8AC3E}">
        <p14:creationId xmlns:p14="http://schemas.microsoft.com/office/powerpoint/2010/main" val="3433961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pPr defTabSz="914354"/>
            <a:fld id="{2E423D31-6C15-4E8B-B5F8-EC45A10A3328}" type="datetimeFigureOut">
              <a:rPr lang="ru-RU" smtClean="0">
                <a:solidFill>
                  <a:prstClr val="black">
                    <a:tint val="75000"/>
                  </a:prstClr>
                </a:solidFill>
              </a:rPr>
              <a:pPr defTabSz="914354"/>
              <a:t>12.10.2022</a:t>
            </a:fld>
            <a:endParaRPr lang="ru-RU">
              <a:solidFill>
                <a:prstClr val="black">
                  <a:tint val="75000"/>
                </a:prstClr>
              </a:solidFill>
            </a:endParaRPr>
          </a:p>
        </p:txBody>
      </p:sp>
      <p:sp>
        <p:nvSpPr>
          <p:cNvPr id="4" name="Footer Placeholder 3"/>
          <p:cNvSpPr>
            <a:spLocks noGrp="1"/>
          </p:cNvSpPr>
          <p:nvPr>
            <p:ph type="ftr" sz="quarter" idx="11"/>
          </p:nvPr>
        </p:nvSpPr>
        <p:spPr/>
        <p:txBody>
          <a:bodyPr/>
          <a:lstStyle/>
          <a:p>
            <a:pPr defTabSz="914354"/>
            <a:endParaRPr lang="ru-RU">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354"/>
            <a:fld id="{DC42AE63-1518-4AEF-8B91-881F017BECE7}" type="slidenum">
              <a:rPr lang="ru-RU" smtClean="0">
                <a:solidFill>
                  <a:prstClr val="black">
                    <a:tint val="75000"/>
                  </a:prstClr>
                </a:solidFill>
              </a:rPr>
              <a:pPr defTabSz="914354"/>
              <a:t>‹#›</a:t>
            </a:fld>
            <a:endParaRPr lang="ru-RU">
              <a:solidFill>
                <a:prstClr val="black">
                  <a:tint val="75000"/>
                </a:prstClr>
              </a:solidFill>
            </a:endParaRPr>
          </a:p>
        </p:txBody>
      </p:sp>
    </p:spTree>
    <p:extLst>
      <p:ext uri="{BB962C8B-B14F-4D97-AF65-F5344CB8AC3E}">
        <p14:creationId xmlns:p14="http://schemas.microsoft.com/office/powerpoint/2010/main" val="742035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354"/>
            <a:fld id="{2E423D31-6C15-4E8B-B5F8-EC45A10A3328}" type="datetimeFigureOut">
              <a:rPr lang="ru-RU" smtClean="0">
                <a:solidFill>
                  <a:prstClr val="black">
                    <a:tint val="75000"/>
                  </a:prstClr>
                </a:solidFill>
              </a:rPr>
              <a:pPr defTabSz="914354"/>
              <a:t>12.10.2022</a:t>
            </a:fld>
            <a:endParaRPr lang="ru-RU">
              <a:solidFill>
                <a:prstClr val="black">
                  <a:tint val="75000"/>
                </a:prstClr>
              </a:solidFill>
            </a:endParaRPr>
          </a:p>
        </p:txBody>
      </p:sp>
      <p:sp>
        <p:nvSpPr>
          <p:cNvPr id="3" name="Footer Placeholder 2"/>
          <p:cNvSpPr>
            <a:spLocks noGrp="1"/>
          </p:cNvSpPr>
          <p:nvPr>
            <p:ph type="ftr" sz="quarter" idx="11"/>
          </p:nvPr>
        </p:nvSpPr>
        <p:spPr/>
        <p:txBody>
          <a:bodyPr/>
          <a:lstStyle/>
          <a:p>
            <a:pPr defTabSz="914354"/>
            <a:endParaRPr lang="ru-RU">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14354"/>
            <a:fld id="{DC42AE63-1518-4AEF-8B91-881F017BECE7}" type="slidenum">
              <a:rPr lang="ru-RU" smtClean="0">
                <a:solidFill>
                  <a:prstClr val="black">
                    <a:tint val="75000"/>
                  </a:prstClr>
                </a:solidFill>
              </a:rPr>
              <a:pPr defTabSz="914354"/>
              <a:t>‹#›</a:t>
            </a:fld>
            <a:endParaRPr lang="ru-RU">
              <a:solidFill>
                <a:prstClr val="black">
                  <a:tint val="75000"/>
                </a:prstClr>
              </a:solidFill>
            </a:endParaRPr>
          </a:p>
        </p:txBody>
      </p:sp>
    </p:spTree>
    <p:extLst>
      <p:ext uri="{BB962C8B-B14F-4D97-AF65-F5344CB8AC3E}">
        <p14:creationId xmlns:p14="http://schemas.microsoft.com/office/powerpoint/2010/main" val="548510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pPr defTabSz="914354"/>
            <a:fld id="{2E423D31-6C15-4E8B-B5F8-EC45A10A3328}" type="datetimeFigureOut">
              <a:rPr lang="ru-RU" smtClean="0">
                <a:solidFill>
                  <a:prstClr val="black">
                    <a:tint val="75000"/>
                  </a:prstClr>
                </a:solidFill>
              </a:rPr>
              <a:pPr defTabSz="914354"/>
              <a:t>12.10.2022</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pPr defTabSz="914354"/>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4"/>
            <a:fld id="{DC42AE63-1518-4AEF-8B91-881F017BECE7}" type="slidenum">
              <a:rPr lang="ru-RU" smtClean="0">
                <a:solidFill>
                  <a:prstClr val="black">
                    <a:tint val="75000"/>
                  </a:prstClr>
                </a:solidFill>
              </a:rPr>
              <a:pPr defTabSz="914354"/>
              <a:t>‹#›</a:t>
            </a:fld>
            <a:endParaRPr lang="ru-RU">
              <a:solidFill>
                <a:prstClr val="black">
                  <a:tint val="75000"/>
                </a:prstClr>
              </a:solidFill>
            </a:endParaRPr>
          </a:p>
        </p:txBody>
      </p:sp>
    </p:spTree>
    <p:extLst>
      <p:ext uri="{BB962C8B-B14F-4D97-AF65-F5344CB8AC3E}">
        <p14:creationId xmlns:p14="http://schemas.microsoft.com/office/powerpoint/2010/main" val="3101667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C279BAB-715E-4FC5-9005-8627F9ABDF82}" type="datetimeFigureOut">
              <a:rPr lang="ru-RU" smtClean="0"/>
              <a:t>12.10.2022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7FD9B46-1E93-4F3C-B9FF-18042C264449}" type="slidenum">
              <a:rPr lang="ru-RU" smtClean="0"/>
              <a:t>‹#›</a:t>
            </a:fld>
            <a:endParaRPr lang="ru-RU"/>
          </a:p>
        </p:txBody>
      </p:sp>
    </p:spTree>
    <p:extLst>
      <p:ext uri="{BB962C8B-B14F-4D97-AF65-F5344CB8AC3E}">
        <p14:creationId xmlns:p14="http://schemas.microsoft.com/office/powerpoint/2010/main" val="39049665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pPr defTabSz="914354"/>
            <a:fld id="{2E423D31-6C15-4E8B-B5F8-EC45A10A3328}" type="datetimeFigureOut">
              <a:rPr lang="ru-RU" smtClean="0">
                <a:solidFill>
                  <a:prstClr val="black">
                    <a:tint val="75000"/>
                  </a:prstClr>
                </a:solidFill>
              </a:rPr>
              <a:pPr defTabSz="914354"/>
              <a:t>12.10.2022</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pPr defTabSz="914354"/>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4"/>
            <a:fld id="{DC42AE63-1518-4AEF-8B91-881F017BECE7}" type="slidenum">
              <a:rPr lang="ru-RU" smtClean="0">
                <a:solidFill>
                  <a:prstClr val="black">
                    <a:tint val="75000"/>
                  </a:prstClr>
                </a:solidFill>
              </a:rPr>
              <a:pPr defTabSz="914354"/>
              <a:t>‹#›</a:t>
            </a:fld>
            <a:endParaRPr lang="ru-RU">
              <a:solidFill>
                <a:prstClr val="black">
                  <a:tint val="75000"/>
                </a:prstClr>
              </a:solidFill>
            </a:endParaRPr>
          </a:p>
        </p:txBody>
      </p:sp>
    </p:spTree>
    <p:extLst>
      <p:ext uri="{BB962C8B-B14F-4D97-AF65-F5344CB8AC3E}">
        <p14:creationId xmlns:p14="http://schemas.microsoft.com/office/powerpoint/2010/main" val="3809582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pPr defTabSz="914354"/>
            <a:fld id="{2E423D31-6C15-4E8B-B5F8-EC45A10A3328}" type="datetimeFigureOut">
              <a:rPr lang="ru-RU" smtClean="0">
                <a:solidFill>
                  <a:prstClr val="black">
                    <a:tint val="75000"/>
                  </a:prstClr>
                </a:solidFill>
              </a:rPr>
              <a:pPr defTabSz="914354"/>
              <a:t>12.10.2022</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pPr defTabSz="914354"/>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4"/>
            <a:fld id="{DC42AE63-1518-4AEF-8B91-881F017BECE7}" type="slidenum">
              <a:rPr lang="ru-RU" smtClean="0">
                <a:solidFill>
                  <a:prstClr val="black">
                    <a:tint val="75000"/>
                  </a:prstClr>
                </a:solidFill>
              </a:rPr>
              <a:pPr defTabSz="914354"/>
              <a:t>‹#›</a:t>
            </a:fld>
            <a:endParaRPr lang="ru-RU">
              <a:solidFill>
                <a:prstClr val="black">
                  <a:tint val="75000"/>
                </a:prstClr>
              </a:solidFill>
            </a:endParaRPr>
          </a:p>
        </p:txBody>
      </p:sp>
    </p:spTree>
    <p:extLst>
      <p:ext uri="{BB962C8B-B14F-4D97-AF65-F5344CB8AC3E}">
        <p14:creationId xmlns:p14="http://schemas.microsoft.com/office/powerpoint/2010/main" val="2435996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pPr defTabSz="914354"/>
            <a:fld id="{2E423D31-6C15-4E8B-B5F8-EC45A10A3328}" type="datetimeFigureOut">
              <a:rPr lang="ru-RU" smtClean="0">
                <a:solidFill>
                  <a:prstClr val="black">
                    <a:tint val="75000"/>
                  </a:prstClr>
                </a:solidFill>
              </a:rPr>
              <a:pPr defTabSz="914354"/>
              <a:t>12.10.2022</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pPr defTabSz="914354"/>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4"/>
            <a:fld id="{DC42AE63-1518-4AEF-8B91-881F017BECE7}" type="slidenum">
              <a:rPr lang="ru-RU" smtClean="0">
                <a:solidFill>
                  <a:prstClr val="black">
                    <a:tint val="75000"/>
                  </a:prstClr>
                </a:solidFill>
              </a:rPr>
              <a:pPr defTabSz="914354"/>
              <a:t>‹#›</a:t>
            </a:fld>
            <a:endParaRPr lang="ru-RU">
              <a:solidFill>
                <a:prstClr val="black">
                  <a:tint val="75000"/>
                </a:prstClr>
              </a:solidFill>
            </a:endParaRPr>
          </a:p>
        </p:txBody>
      </p:sp>
    </p:spTree>
    <p:extLst>
      <p:ext uri="{BB962C8B-B14F-4D97-AF65-F5344CB8AC3E}">
        <p14:creationId xmlns:p14="http://schemas.microsoft.com/office/powerpoint/2010/main" val="3318511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endParaRPr lang="en-US" dirty="0"/>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pPr defTabSz="914354"/>
            <a:fld id="{2E423D31-6C15-4E8B-B5F8-EC45A10A3328}" type="datetimeFigureOut">
              <a:rPr lang="ru-RU" smtClean="0">
                <a:solidFill>
                  <a:prstClr val="black">
                    <a:tint val="75000"/>
                  </a:prstClr>
                </a:solidFill>
              </a:rPr>
              <a:pPr defTabSz="914354"/>
              <a:t>12.10.2022</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pPr defTabSz="914354"/>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4"/>
            <a:fld id="{DC42AE63-1518-4AEF-8B91-881F017BECE7}" type="slidenum">
              <a:rPr lang="ru-RU" smtClean="0">
                <a:solidFill>
                  <a:prstClr val="black">
                    <a:tint val="75000"/>
                  </a:prstClr>
                </a:solidFill>
              </a:rPr>
              <a:pPr defTabSz="914354"/>
              <a:t>‹#›</a:t>
            </a:fld>
            <a:endParaRPr lang="ru-RU">
              <a:solidFill>
                <a:prstClr val="black">
                  <a:tint val="75000"/>
                </a:prstClr>
              </a:solidFill>
            </a:endParaRPr>
          </a:p>
        </p:txBody>
      </p:sp>
    </p:spTree>
    <p:extLst>
      <p:ext uri="{BB962C8B-B14F-4D97-AF65-F5344CB8AC3E}">
        <p14:creationId xmlns:p14="http://schemas.microsoft.com/office/powerpoint/2010/main" val="3068102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pPr defTabSz="914354"/>
            <a:fld id="{2E423D31-6C15-4E8B-B5F8-EC45A10A3328}" type="datetimeFigureOut">
              <a:rPr lang="ru-RU" smtClean="0">
                <a:solidFill>
                  <a:prstClr val="black">
                    <a:tint val="75000"/>
                  </a:prstClr>
                </a:solidFill>
              </a:rPr>
              <a:pPr defTabSz="914354"/>
              <a:t>12.10.2022</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pPr defTabSz="914354"/>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4"/>
            <a:fld id="{DC42AE63-1518-4AEF-8B91-881F017BECE7}" type="slidenum">
              <a:rPr lang="ru-RU" smtClean="0">
                <a:solidFill>
                  <a:prstClr val="black">
                    <a:tint val="75000"/>
                  </a:prstClr>
                </a:solidFill>
              </a:rPr>
              <a:pPr defTabSz="914354"/>
              <a:t>‹#›</a:t>
            </a:fld>
            <a:endParaRPr lang="ru-RU">
              <a:solidFill>
                <a:prstClr val="black">
                  <a:tint val="75000"/>
                </a:prstClr>
              </a:solidFill>
            </a:endParaRPr>
          </a:p>
        </p:txBody>
      </p:sp>
    </p:spTree>
    <p:extLst>
      <p:ext uri="{BB962C8B-B14F-4D97-AF65-F5344CB8AC3E}">
        <p14:creationId xmlns:p14="http://schemas.microsoft.com/office/powerpoint/2010/main" val="4088154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ru-RU"/>
              <a:t>Образец заголовка</a:t>
            </a:r>
            <a:endParaRPr lang="en-US" dirty="0"/>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pPr defTabSz="914354"/>
            <a:fld id="{2E423D31-6C15-4E8B-B5F8-EC45A10A3328}" type="datetimeFigureOut">
              <a:rPr lang="ru-RU" smtClean="0">
                <a:solidFill>
                  <a:prstClr val="black">
                    <a:tint val="75000"/>
                  </a:prstClr>
                </a:solidFill>
              </a:rPr>
              <a:pPr defTabSz="914354"/>
              <a:t>12.10.2022</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pPr defTabSz="914354"/>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4"/>
            <a:fld id="{DC42AE63-1518-4AEF-8B91-881F017BECE7}" type="slidenum">
              <a:rPr lang="ru-RU" smtClean="0">
                <a:solidFill>
                  <a:prstClr val="black">
                    <a:tint val="75000"/>
                  </a:prstClr>
                </a:solidFill>
              </a:rPr>
              <a:pPr defTabSz="914354"/>
              <a:t>‹#›</a:t>
            </a:fld>
            <a:endParaRPr lang="ru-RU">
              <a:solidFill>
                <a:prstClr val="black">
                  <a:tint val="75000"/>
                </a:prstClr>
              </a:solidFill>
            </a:endParaRPr>
          </a:p>
        </p:txBody>
      </p:sp>
    </p:spTree>
    <p:extLst>
      <p:ext uri="{BB962C8B-B14F-4D97-AF65-F5344CB8AC3E}">
        <p14:creationId xmlns:p14="http://schemas.microsoft.com/office/powerpoint/2010/main" val="2554643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838200" y="1825625"/>
            <a:ext cx="5181600" cy="4351339"/>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172200" y="1825625"/>
            <a:ext cx="5181600" cy="4351339"/>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pPr defTabSz="914354"/>
            <a:fld id="{2E423D31-6C15-4E8B-B5F8-EC45A10A3328}" type="datetimeFigureOut">
              <a:rPr lang="ru-RU" smtClean="0">
                <a:solidFill>
                  <a:prstClr val="black">
                    <a:tint val="75000"/>
                  </a:prstClr>
                </a:solidFill>
              </a:rPr>
              <a:pPr defTabSz="914354"/>
              <a:t>12.10.2022</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pPr defTabSz="914354"/>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4"/>
            <a:fld id="{DC42AE63-1518-4AEF-8B91-881F017BECE7}" type="slidenum">
              <a:rPr lang="ru-RU" smtClean="0">
                <a:solidFill>
                  <a:prstClr val="black">
                    <a:tint val="75000"/>
                  </a:prstClr>
                </a:solidFill>
              </a:rPr>
              <a:pPr defTabSz="914354"/>
              <a:t>‹#›</a:t>
            </a:fld>
            <a:endParaRPr lang="ru-RU">
              <a:solidFill>
                <a:prstClr val="black">
                  <a:tint val="75000"/>
                </a:prstClr>
              </a:solidFill>
            </a:endParaRPr>
          </a:p>
        </p:txBody>
      </p:sp>
    </p:spTree>
    <p:extLst>
      <p:ext uri="{BB962C8B-B14F-4D97-AF65-F5344CB8AC3E}">
        <p14:creationId xmlns:p14="http://schemas.microsoft.com/office/powerpoint/2010/main" val="558796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ru-RU"/>
              <a:t>Образец заголовка</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ru-RU"/>
              <a:t>Образец текста</a:t>
            </a:r>
          </a:p>
        </p:txBody>
      </p:sp>
      <p:sp>
        <p:nvSpPr>
          <p:cNvPr id="4" name="Content Placeholder 3"/>
          <p:cNvSpPr>
            <a:spLocks noGrp="1"/>
          </p:cNvSpPr>
          <p:nvPr>
            <p:ph sz="half" idx="2"/>
          </p:nvPr>
        </p:nvSpPr>
        <p:spPr>
          <a:xfrm>
            <a:off x="839789"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ru-RU"/>
              <a:t>Образец текста</a:t>
            </a:r>
          </a:p>
        </p:txBody>
      </p:sp>
      <p:sp>
        <p:nvSpPr>
          <p:cNvPr id="6" name="Content Placeholder 5"/>
          <p:cNvSpPr>
            <a:spLocks noGrp="1"/>
          </p:cNvSpPr>
          <p:nvPr>
            <p:ph sz="quarter" idx="4"/>
          </p:nvPr>
        </p:nvSpPr>
        <p:spPr>
          <a:xfrm>
            <a:off x="6172201"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pPr defTabSz="914354"/>
            <a:fld id="{2E423D31-6C15-4E8B-B5F8-EC45A10A3328}" type="datetimeFigureOut">
              <a:rPr lang="ru-RU" smtClean="0">
                <a:solidFill>
                  <a:prstClr val="black">
                    <a:tint val="75000"/>
                  </a:prstClr>
                </a:solidFill>
              </a:rPr>
              <a:pPr defTabSz="914354"/>
              <a:t>12.10.2022</a:t>
            </a:fld>
            <a:endParaRPr lang="ru-RU">
              <a:solidFill>
                <a:prstClr val="black">
                  <a:tint val="75000"/>
                </a:prstClr>
              </a:solidFill>
            </a:endParaRPr>
          </a:p>
        </p:txBody>
      </p:sp>
      <p:sp>
        <p:nvSpPr>
          <p:cNvPr id="8" name="Footer Placeholder 7"/>
          <p:cNvSpPr>
            <a:spLocks noGrp="1"/>
          </p:cNvSpPr>
          <p:nvPr>
            <p:ph type="ftr" sz="quarter" idx="11"/>
          </p:nvPr>
        </p:nvSpPr>
        <p:spPr/>
        <p:txBody>
          <a:bodyPr/>
          <a:lstStyle/>
          <a:p>
            <a:pPr defTabSz="914354"/>
            <a:endParaRPr lang="ru-RU">
              <a:solidFill>
                <a:prstClr val="black">
                  <a:tint val="75000"/>
                </a:prstClr>
              </a:solidFill>
            </a:endParaRPr>
          </a:p>
        </p:txBody>
      </p:sp>
      <p:sp>
        <p:nvSpPr>
          <p:cNvPr id="9" name="Slide Number Placeholder 8"/>
          <p:cNvSpPr>
            <a:spLocks noGrp="1"/>
          </p:cNvSpPr>
          <p:nvPr>
            <p:ph type="sldNum" sz="quarter" idx="12"/>
          </p:nvPr>
        </p:nvSpPr>
        <p:spPr/>
        <p:txBody>
          <a:bodyPr/>
          <a:lstStyle/>
          <a:p>
            <a:pPr defTabSz="914354"/>
            <a:fld id="{DC42AE63-1518-4AEF-8B91-881F017BECE7}" type="slidenum">
              <a:rPr lang="ru-RU" smtClean="0">
                <a:solidFill>
                  <a:prstClr val="black">
                    <a:tint val="75000"/>
                  </a:prstClr>
                </a:solidFill>
              </a:rPr>
              <a:pPr defTabSz="914354"/>
              <a:t>‹#›</a:t>
            </a:fld>
            <a:endParaRPr lang="ru-RU">
              <a:solidFill>
                <a:prstClr val="black">
                  <a:tint val="75000"/>
                </a:prstClr>
              </a:solidFill>
            </a:endParaRPr>
          </a:p>
        </p:txBody>
      </p:sp>
    </p:spTree>
    <p:extLst>
      <p:ext uri="{BB962C8B-B14F-4D97-AF65-F5344CB8AC3E}">
        <p14:creationId xmlns:p14="http://schemas.microsoft.com/office/powerpoint/2010/main" val="3695792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pPr defTabSz="914354"/>
            <a:fld id="{2E423D31-6C15-4E8B-B5F8-EC45A10A3328}" type="datetimeFigureOut">
              <a:rPr lang="ru-RU" smtClean="0">
                <a:solidFill>
                  <a:prstClr val="black">
                    <a:tint val="75000"/>
                  </a:prstClr>
                </a:solidFill>
              </a:rPr>
              <a:pPr defTabSz="914354"/>
              <a:t>12.10.2022</a:t>
            </a:fld>
            <a:endParaRPr lang="ru-RU">
              <a:solidFill>
                <a:prstClr val="black">
                  <a:tint val="75000"/>
                </a:prstClr>
              </a:solidFill>
            </a:endParaRPr>
          </a:p>
        </p:txBody>
      </p:sp>
      <p:sp>
        <p:nvSpPr>
          <p:cNvPr id="4" name="Footer Placeholder 3"/>
          <p:cNvSpPr>
            <a:spLocks noGrp="1"/>
          </p:cNvSpPr>
          <p:nvPr>
            <p:ph type="ftr" sz="quarter" idx="11"/>
          </p:nvPr>
        </p:nvSpPr>
        <p:spPr/>
        <p:txBody>
          <a:bodyPr/>
          <a:lstStyle/>
          <a:p>
            <a:pPr defTabSz="914354"/>
            <a:endParaRPr lang="ru-RU">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354"/>
            <a:fld id="{DC42AE63-1518-4AEF-8B91-881F017BECE7}" type="slidenum">
              <a:rPr lang="ru-RU" smtClean="0">
                <a:solidFill>
                  <a:prstClr val="black">
                    <a:tint val="75000"/>
                  </a:prstClr>
                </a:solidFill>
              </a:rPr>
              <a:pPr defTabSz="914354"/>
              <a:t>‹#›</a:t>
            </a:fld>
            <a:endParaRPr lang="ru-RU">
              <a:solidFill>
                <a:prstClr val="black">
                  <a:tint val="75000"/>
                </a:prstClr>
              </a:solidFill>
            </a:endParaRPr>
          </a:p>
        </p:txBody>
      </p:sp>
    </p:spTree>
    <p:extLst>
      <p:ext uri="{BB962C8B-B14F-4D97-AF65-F5344CB8AC3E}">
        <p14:creationId xmlns:p14="http://schemas.microsoft.com/office/powerpoint/2010/main" val="1372511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354"/>
            <a:fld id="{2E423D31-6C15-4E8B-B5F8-EC45A10A3328}" type="datetimeFigureOut">
              <a:rPr lang="ru-RU" smtClean="0">
                <a:solidFill>
                  <a:prstClr val="black">
                    <a:tint val="75000"/>
                  </a:prstClr>
                </a:solidFill>
              </a:rPr>
              <a:pPr defTabSz="914354"/>
              <a:t>12.10.2022</a:t>
            </a:fld>
            <a:endParaRPr lang="ru-RU">
              <a:solidFill>
                <a:prstClr val="black">
                  <a:tint val="75000"/>
                </a:prstClr>
              </a:solidFill>
            </a:endParaRPr>
          </a:p>
        </p:txBody>
      </p:sp>
      <p:sp>
        <p:nvSpPr>
          <p:cNvPr id="3" name="Footer Placeholder 2"/>
          <p:cNvSpPr>
            <a:spLocks noGrp="1"/>
          </p:cNvSpPr>
          <p:nvPr>
            <p:ph type="ftr" sz="quarter" idx="11"/>
          </p:nvPr>
        </p:nvSpPr>
        <p:spPr/>
        <p:txBody>
          <a:bodyPr/>
          <a:lstStyle/>
          <a:p>
            <a:pPr defTabSz="914354"/>
            <a:endParaRPr lang="ru-RU">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14354"/>
            <a:fld id="{DC42AE63-1518-4AEF-8B91-881F017BECE7}" type="slidenum">
              <a:rPr lang="ru-RU" smtClean="0">
                <a:solidFill>
                  <a:prstClr val="black">
                    <a:tint val="75000"/>
                  </a:prstClr>
                </a:solidFill>
              </a:rPr>
              <a:pPr defTabSz="914354"/>
              <a:t>‹#›</a:t>
            </a:fld>
            <a:endParaRPr lang="ru-RU">
              <a:solidFill>
                <a:prstClr val="black">
                  <a:tint val="75000"/>
                </a:prstClr>
              </a:solidFill>
            </a:endParaRPr>
          </a:p>
        </p:txBody>
      </p:sp>
    </p:spTree>
    <p:extLst>
      <p:ext uri="{BB962C8B-B14F-4D97-AF65-F5344CB8AC3E}">
        <p14:creationId xmlns:p14="http://schemas.microsoft.com/office/powerpoint/2010/main" val="662919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EC279BAB-715E-4FC5-9005-8627F9ABDF82}" type="datetimeFigureOut">
              <a:rPr lang="ru-RU" smtClean="0"/>
              <a:t>12.10.2022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7FD9B46-1E93-4F3C-B9FF-18042C264449}" type="slidenum">
              <a:rPr lang="ru-RU" smtClean="0"/>
              <a:t>‹#›</a:t>
            </a:fld>
            <a:endParaRPr lang="ru-RU"/>
          </a:p>
        </p:txBody>
      </p:sp>
    </p:spTree>
    <p:extLst>
      <p:ext uri="{BB962C8B-B14F-4D97-AF65-F5344CB8AC3E}">
        <p14:creationId xmlns:p14="http://schemas.microsoft.com/office/powerpoint/2010/main" val="376270458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pPr defTabSz="914354"/>
            <a:fld id="{2E423D31-6C15-4E8B-B5F8-EC45A10A3328}" type="datetimeFigureOut">
              <a:rPr lang="ru-RU" smtClean="0">
                <a:solidFill>
                  <a:prstClr val="black">
                    <a:tint val="75000"/>
                  </a:prstClr>
                </a:solidFill>
              </a:rPr>
              <a:pPr defTabSz="914354"/>
              <a:t>12.10.2022</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pPr defTabSz="914354"/>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4"/>
            <a:fld id="{DC42AE63-1518-4AEF-8B91-881F017BECE7}" type="slidenum">
              <a:rPr lang="ru-RU" smtClean="0">
                <a:solidFill>
                  <a:prstClr val="black">
                    <a:tint val="75000"/>
                  </a:prstClr>
                </a:solidFill>
              </a:rPr>
              <a:pPr defTabSz="914354"/>
              <a:t>‹#›</a:t>
            </a:fld>
            <a:endParaRPr lang="ru-RU">
              <a:solidFill>
                <a:prstClr val="black">
                  <a:tint val="75000"/>
                </a:prstClr>
              </a:solidFill>
            </a:endParaRPr>
          </a:p>
        </p:txBody>
      </p:sp>
    </p:spTree>
    <p:extLst>
      <p:ext uri="{BB962C8B-B14F-4D97-AF65-F5344CB8AC3E}">
        <p14:creationId xmlns:p14="http://schemas.microsoft.com/office/powerpoint/2010/main" val="3479610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pPr defTabSz="914354"/>
            <a:fld id="{2E423D31-6C15-4E8B-B5F8-EC45A10A3328}" type="datetimeFigureOut">
              <a:rPr lang="ru-RU" smtClean="0">
                <a:solidFill>
                  <a:prstClr val="black">
                    <a:tint val="75000"/>
                  </a:prstClr>
                </a:solidFill>
              </a:rPr>
              <a:pPr defTabSz="914354"/>
              <a:t>12.10.2022</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pPr defTabSz="914354"/>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4"/>
            <a:fld id="{DC42AE63-1518-4AEF-8B91-881F017BECE7}" type="slidenum">
              <a:rPr lang="ru-RU" smtClean="0">
                <a:solidFill>
                  <a:prstClr val="black">
                    <a:tint val="75000"/>
                  </a:prstClr>
                </a:solidFill>
              </a:rPr>
              <a:pPr defTabSz="914354"/>
              <a:t>‹#›</a:t>
            </a:fld>
            <a:endParaRPr lang="ru-RU">
              <a:solidFill>
                <a:prstClr val="black">
                  <a:tint val="75000"/>
                </a:prstClr>
              </a:solidFill>
            </a:endParaRPr>
          </a:p>
        </p:txBody>
      </p:sp>
    </p:spTree>
    <p:extLst>
      <p:ext uri="{BB962C8B-B14F-4D97-AF65-F5344CB8AC3E}">
        <p14:creationId xmlns:p14="http://schemas.microsoft.com/office/powerpoint/2010/main" val="1280123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pPr defTabSz="914354"/>
            <a:fld id="{2E423D31-6C15-4E8B-B5F8-EC45A10A3328}" type="datetimeFigureOut">
              <a:rPr lang="ru-RU" smtClean="0">
                <a:solidFill>
                  <a:prstClr val="black">
                    <a:tint val="75000"/>
                  </a:prstClr>
                </a:solidFill>
              </a:rPr>
              <a:pPr defTabSz="914354"/>
              <a:t>12.10.2022</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pPr defTabSz="914354"/>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4"/>
            <a:fld id="{DC42AE63-1518-4AEF-8B91-881F017BECE7}" type="slidenum">
              <a:rPr lang="ru-RU" smtClean="0">
                <a:solidFill>
                  <a:prstClr val="black">
                    <a:tint val="75000"/>
                  </a:prstClr>
                </a:solidFill>
              </a:rPr>
              <a:pPr defTabSz="914354"/>
              <a:t>‹#›</a:t>
            </a:fld>
            <a:endParaRPr lang="ru-RU">
              <a:solidFill>
                <a:prstClr val="black">
                  <a:tint val="75000"/>
                </a:prstClr>
              </a:solidFill>
            </a:endParaRPr>
          </a:p>
        </p:txBody>
      </p:sp>
    </p:spTree>
    <p:extLst>
      <p:ext uri="{BB962C8B-B14F-4D97-AF65-F5344CB8AC3E}">
        <p14:creationId xmlns:p14="http://schemas.microsoft.com/office/powerpoint/2010/main" val="4141272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838201" y="365126"/>
            <a:ext cx="7734300" cy="5811839"/>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pPr defTabSz="914354"/>
            <a:fld id="{2E423D31-6C15-4E8B-B5F8-EC45A10A3328}" type="datetimeFigureOut">
              <a:rPr lang="ru-RU" smtClean="0">
                <a:solidFill>
                  <a:prstClr val="black">
                    <a:tint val="75000"/>
                  </a:prstClr>
                </a:solidFill>
              </a:rPr>
              <a:pPr defTabSz="914354"/>
              <a:t>12.10.2022</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pPr defTabSz="914354"/>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4"/>
            <a:fld id="{DC42AE63-1518-4AEF-8B91-881F017BECE7}" type="slidenum">
              <a:rPr lang="ru-RU" smtClean="0">
                <a:solidFill>
                  <a:prstClr val="black">
                    <a:tint val="75000"/>
                  </a:prstClr>
                </a:solidFill>
              </a:rPr>
              <a:pPr defTabSz="914354"/>
              <a:t>‹#›</a:t>
            </a:fld>
            <a:endParaRPr lang="ru-RU">
              <a:solidFill>
                <a:prstClr val="black">
                  <a:tint val="75000"/>
                </a:prstClr>
              </a:solidFill>
            </a:endParaRPr>
          </a:p>
        </p:txBody>
      </p:sp>
    </p:spTree>
    <p:extLst>
      <p:ext uri="{BB962C8B-B14F-4D97-AF65-F5344CB8AC3E}">
        <p14:creationId xmlns:p14="http://schemas.microsoft.com/office/powerpoint/2010/main" val="2071824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endParaRPr lang="en-US" dirty="0"/>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pPr defTabSz="914354"/>
            <a:fld id="{2E423D31-6C15-4E8B-B5F8-EC45A10A3328}" type="datetimeFigureOut">
              <a:rPr lang="ru-RU" smtClean="0">
                <a:solidFill>
                  <a:prstClr val="black">
                    <a:tint val="75000"/>
                  </a:prstClr>
                </a:solidFill>
              </a:rPr>
              <a:pPr defTabSz="914354"/>
              <a:t>12.10.2022</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pPr defTabSz="914354"/>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4"/>
            <a:fld id="{DC42AE63-1518-4AEF-8B91-881F017BECE7}" type="slidenum">
              <a:rPr lang="ru-RU" smtClean="0">
                <a:solidFill>
                  <a:prstClr val="black">
                    <a:tint val="75000"/>
                  </a:prstClr>
                </a:solidFill>
              </a:rPr>
              <a:pPr defTabSz="914354"/>
              <a:t>‹#›</a:t>
            </a:fld>
            <a:endParaRPr lang="ru-RU">
              <a:solidFill>
                <a:prstClr val="black">
                  <a:tint val="75000"/>
                </a:prstClr>
              </a:solidFill>
            </a:endParaRPr>
          </a:p>
        </p:txBody>
      </p:sp>
    </p:spTree>
    <p:extLst>
      <p:ext uri="{BB962C8B-B14F-4D97-AF65-F5344CB8AC3E}">
        <p14:creationId xmlns:p14="http://schemas.microsoft.com/office/powerpoint/2010/main" val="3180466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pPr defTabSz="914354"/>
            <a:fld id="{2E423D31-6C15-4E8B-B5F8-EC45A10A3328}" type="datetimeFigureOut">
              <a:rPr lang="ru-RU" smtClean="0">
                <a:solidFill>
                  <a:prstClr val="black">
                    <a:tint val="75000"/>
                  </a:prstClr>
                </a:solidFill>
              </a:rPr>
              <a:pPr defTabSz="914354"/>
              <a:t>12.10.2022</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pPr defTabSz="914354"/>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4"/>
            <a:fld id="{DC42AE63-1518-4AEF-8B91-881F017BECE7}" type="slidenum">
              <a:rPr lang="ru-RU" smtClean="0">
                <a:solidFill>
                  <a:prstClr val="black">
                    <a:tint val="75000"/>
                  </a:prstClr>
                </a:solidFill>
              </a:rPr>
              <a:pPr defTabSz="914354"/>
              <a:t>‹#›</a:t>
            </a:fld>
            <a:endParaRPr lang="ru-RU">
              <a:solidFill>
                <a:prstClr val="black">
                  <a:tint val="75000"/>
                </a:prstClr>
              </a:solidFill>
            </a:endParaRPr>
          </a:p>
        </p:txBody>
      </p:sp>
    </p:spTree>
    <p:extLst>
      <p:ext uri="{BB962C8B-B14F-4D97-AF65-F5344CB8AC3E}">
        <p14:creationId xmlns:p14="http://schemas.microsoft.com/office/powerpoint/2010/main" val="3378455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ru-RU"/>
              <a:t>Образец заголовка</a:t>
            </a:r>
            <a:endParaRPr lang="en-US" dirty="0"/>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pPr defTabSz="914354"/>
            <a:fld id="{2E423D31-6C15-4E8B-B5F8-EC45A10A3328}" type="datetimeFigureOut">
              <a:rPr lang="ru-RU" smtClean="0">
                <a:solidFill>
                  <a:prstClr val="black">
                    <a:tint val="75000"/>
                  </a:prstClr>
                </a:solidFill>
              </a:rPr>
              <a:pPr defTabSz="914354"/>
              <a:t>12.10.2022</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pPr defTabSz="914354"/>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4"/>
            <a:fld id="{DC42AE63-1518-4AEF-8B91-881F017BECE7}" type="slidenum">
              <a:rPr lang="ru-RU" smtClean="0">
                <a:solidFill>
                  <a:prstClr val="black">
                    <a:tint val="75000"/>
                  </a:prstClr>
                </a:solidFill>
              </a:rPr>
              <a:pPr defTabSz="914354"/>
              <a:t>‹#›</a:t>
            </a:fld>
            <a:endParaRPr lang="ru-RU">
              <a:solidFill>
                <a:prstClr val="black">
                  <a:tint val="75000"/>
                </a:prstClr>
              </a:solidFill>
            </a:endParaRPr>
          </a:p>
        </p:txBody>
      </p:sp>
    </p:spTree>
    <p:extLst>
      <p:ext uri="{BB962C8B-B14F-4D97-AF65-F5344CB8AC3E}">
        <p14:creationId xmlns:p14="http://schemas.microsoft.com/office/powerpoint/2010/main" val="2229891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838200" y="1825625"/>
            <a:ext cx="5181600" cy="4351339"/>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172200" y="1825625"/>
            <a:ext cx="5181600" cy="4351339"/>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pPr defTabSz="914354"/>
            <a:fld id="{2E423D31-6C15-4E8B-B5F8-EC45A10A3328}" type="datetimeFigureOut">
              <a:rPr lang="ru-RU" smtClean="0">
                <a:solidFill>
                  <a:prstClr val="black">
                    <a:tint val="75000"/>
                  </a:prstClr>
                </a:solidFill>
              </a:rPr>
              <a:pPr defTabSz="914354"/>
              <a:t>12.10.2022</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pPr defTabSz="914354"/>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4"/>
            <a:fld id="{DC42AE63-1518-4AEF-8B91-881F017BECE7}" type="slidenum">
              <a:rPr lang="ru-RU" smtClean="0">
                <a:solidFill>
                  <a:prstClr val="black">
                    <a:tint val="75000"/>
                  </a:prstClr>
                </a:solidFill>
              </a:rPr>
              <a:pPr defTabSz="914354"/>
              <a:t>‹#›</a:t>
            </a:fld>
            <a:endParaRPr lang="ru-RU">
              <a:solidFill>
                <a:prstClr val="black">
                  <a:tint val="75000"/>
                </a:prstClr>
              </a:solidFill>
            </a:endParaRPr>
          </a:p>
        </p:txBody>
      </p:sp>
    </p:spTree>
    <p:extLst>
      <p:ext uri="{BB962C8B-B14F-4D97-AF65-F5344CB8AC3E}">
        <p14:creationId xmlns:p14="http://schemas.microsoft.com/office/powerpoint/2010/main" val="207975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ru-RU"/>
              <a:t>Образец заголовка</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ru-RU"/>
              <a:t>Образец текста</a:t>
            </a:r>
          </a:p>
        </p:txBody>
      </p:sp>
      <p:sp>
        <p:nvSpPr>
          <p:cNvPr id="4" name="Content Placeholder 3"/>
          <p:cNvSpPr>
            <a:spLocks noGrp="1"/>
          </p:cNvSpPr>
          <p:nvPr>
            <p:ph sz="half" idx="2"/>
          </p:nvPr>
        </p:nvSpPr>
        <p:spPr>
          <a:xfrm>
            <a:off x="839789"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ru-RU"/>
              <a:t>Образец текста</a:t>
            </a:r>
          </a:p>
        </p:txBody>
      </p:sp>
      <p:sp>
        <p:nvSpPr>
          <p:cNvPr id="6" name="Content Placeholder 5"/>
          <p:cNvSpPr>
            <a:spLocks noGrp="1"/>
          </p:cNvSpPr>
          <p:nvPr>
            <p:ph sz="quarter" idx="4"/>
          </p:nvPr>
        </p:nvSpPr>
        <p:spPr>
          <a:xfrm>
            <a:off x="6172201"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pPr defTabSz="914354"/>
            <a:fld id="{2E423D31-6C15-4E8B-B5F8-EC45A10A3328}" type="datetimeFigureOut">
              <a:rPr lang="ru-RU" smtClean="0">
                <a:solidFill>
                  <a:prstClr val="black">
                    <a:tint val="75000"/>
                  </a:prstClr>
                </a:solidFill>
              </a:rPr>
              <a:pPr defTabSz="914354"/>
              <a:t>12.10.2022</a:t>
            </a:fld>
            <a:endParaRPr lang="ru-RU">
              <a:solidFill>
                <a:prstClr val="black">
                  <a:tint val="75000"/>
                </a:prstClr>
              </a:solidFill>
            </a:endParaRPr>
          </a:p>
        </p:txBody>
      </p:sp>
      <p:sp>
        <p:nvSpPr>
          <p:cNvPr id="8" name="Footer Placeholder 7"/>
          <p:cNvSpPr>
            <a:spLocks noGrp="1"/>
          </p:cNvSpPr>
          <p:nvPr>
            <p:ph type="ftr" sz="quarter" idx="11"/>
          </p:nvPr>
        </p:nvSpPr>
        <p:spPr/>
        <p:txBody>
          <a:bodyPr/>
          <a:lstStyle/>
          <a:p>
            <a:pPr defTabSz="914354"/>
            <a:endParaRPr lang="ru-RU">
              <a:solidFill>
                <a:prstClr val="black">
                  <a:tint val="75000"/>
                </a:prstClr>
              </a:solidFill>
            </a:endParaRPr>
          </a:p>
        </p:txBody>
      </p:sp>
      <p:sp>
        <p:nvSpPr>
          <p:cNvPr id="9" name="Slide Number Placeholder 8"/>
          <p:cNvSpPr>
            <a:spLocks noGrp="1"/>
          </p:cNvSpPr>
          <p:nvPr>
            <p:ph type="sldNum" sz="quarter" idx="12"/>
          </p:nvPr>
        </p:nvSpPr>
        <p:spPr/>
        <p:txBody>
          <a:bodyPr/>
          <a:lstStyle/>
          <a:p>
            <a:pPr defTabSz="914354"/>
            <a:fld id="{DC42AE63-1518-4AEF-8B91-881F017BECE7}" type="slidenum">
              <a:rPr lang="ru-RU" smtClean="0">
                <a:solidFill>
                  <a:prstClr val="black">
                    <a:tint val="75000"/>
                  </a:prstClr>
                </a:solidFill>
              </a:rPr>
              <a:pPr defTabSz="914354"/>
              <a:t>‹#›</a:t>
            </a:fld>
            <a:endParaRPr lang="ru-RU">
              <a:solidFill>
                <a:prstClr val="black">
                  <a:tint val="75000"/>
                </a:prstClr>
              </a:solidFill>
            </a:endParaRPr>
          </a:p>
        </p:txBody>
      </p:sp>
    </p:spTree>
    <p:extLst>
      <p:ext uri="{BB962C8B-B14F-4D97-AF65-F5344CB8AC3E}">
        <p14:creationId xmlns:p14="http://schemas.microsoft.com/office/powerpoint/2010/main" val="2737705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pPr defTabSz="914354"/>
            <a:fld id="{2E423D31-6C15-4E8B-B5F8-EC45A10A3328}" type="datetimeFigureOut">
              <a:rPr lang="ru-RU" smtClean="0">
                <a:solidFill>
                  <a:prstClr val="black">
                    <a:tint val="75000"/>
                  </a:prstClr>
                </a:solidFill>
              </a:rPr>
              <a:pPr defTabSz="914354"/>
              <a:t>12.10.2022</a:t>
            </a:fld>
            <a:endParaRPr lang="ru-RU">
              <a:solidFill>
                <a:prstClr val="black">
                  <a:tint val="75000"/>
                </a:prstClr>
              </a:solidFill>
            </a:endParaRPr>
          </a:p>
        </p:txBody>
      </p:sp>
      <p:sp>
        <p:nvSpPr>
          <p:cNvPr id="4" name="Footer Placeholder 3"/>
          <p:cNvSpPr>
            <a:spLocks noGrp="1"/>
          </p:cNvSpPr>
          <p:nvPr>
            <p:ph type="ftr" sz="quarter" idx="11"/>
          </p:nvPr>
        </p:nvSpPr>
        <p:spPr/>
        <p:txBody>
          <a:bodyPr/>
          <a:lstStyle/>
          <a:p>
            <a:pPr defTabSz="914354"/>
            <a:endParaRPr lang="ru-RU">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354"/>
            <a:fld id="{DC42AE63-1518-4AEF-8B91-881F017BECE7}" type="slidenum">
              <a:rPr lang="ru-RU" smtClean="0">
                <a:solidFill>
                  <a:prstClr val="black">
                    <a:tint val="75000"/>
                  </a:prstClr>
                </a:solidFill>
              </a:rPr>
              <a:pPr defTabSz="914354"/>
              <a:t>‹#›</a:t>
            </a:fld>
            <a:endParaRPr lang="ru-RU">
              <a:solidFill>
                <a:prstClr val="black">
                  <a:tint val="75000"/>
                </a:prstClr>
              </a:solidFill>
            </a:endParaRPr>
          </a:p>
        </p:txBody>
      </p:sp>
    </p:spTree>
    <p:extLst>
      <p:ext uri="{BB962C8B-B14F-4D97-AF65-F5344CB8AC3E}">
        <p14:creationId xmlns:p14="http://schemas.microsoft.com/office/powerpoint/2010/main" val="4201185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EC279BAB-715E-4FC5-9005-8627F9ABDF82}" type="datetimeFigureOut">
              <a:rPr lang="ru-RU" smtClean="0"/>
              <a:t>12.10.2022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7FD9B46-1E93-4F3C-B9FF-18042C264449}" type="slidenum">
              <a:rPr lang="ru-RU" smtClean="0"/>
              <a:t>‹#›</a:t>
            </a:fld>
            <a:endParaRPr lang="ru-RU"/>
          </a:p>
        </p:txBody>
      </p:sp>
    </p:spTree>
    <p:extLst>
      <p:ext uri="{BB962C8B-B14F-4D97-AF65-F5344CB8AC3E}">
        <p14:creationId xmlns:p14="http://schemas.microsoft.com/office/powerpoint/2010/main" val="19689152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354"/>
            <a:fld id="{2E423D31-6C15-4E8B-B5F8-EC45A10A3328}" type="datetimeFigureOut">
              <a:rPr lang="ru-RU" smtClean="0">
                <a:solidFill>
                  <a:prstClr val="black">
                    <a:tint val="75000"/>
                  </a:prstClr>
                </a:solidFill>
              </a:rPr>
              <a:pPr defTabSz="914354"/>
              <a:t>12.10.2022</a:t>
            </a:fld>
            <a:endParaRPr lang="ru-RU">
              <a:solidFill>
                <a:prstClr val="black">
                  <a:tint val="75000"/>
                </a:prstClr>
              </a:solidFill>
            </a:endParaRPr>
          </a:p>
        </p:txBody>
      </p:sp>
      <p:sp>
        <p:nvSpPr>
          <p:cNvPr id="3" name="Footer Placeholder 2"/>
          <p:cNvSpPr>
            <a:spLocks noGrp="1"/>
          </p:cNvSpPr>
          <p:nvPr>
            <p:ph type="ftr" sz="quarter" idx="11"/>
          </p:nvPr>
        </p:nvSpPr>
        <p:spPr/>
        <p:txBody>
          <a:bodyPr/>
          <a:lstStyle/>
          <a:p>
            <a:pPr defTabSz="914354"/>
            <a:endParaRPr lang="ru-RU">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14354"/>
            <a:fld id="{DC42AE63-1518-4AEF-8B91-881F017BECE7}" type="slidenum">
              <a:rPr lang="ru-RU" smtClean="0">
                <a:solidFill>
                  <a:prstClr val="black">
                    <a:tint val="75000"/>
                  </a:prstClr>
                </a:solidFill>
              </a:rPr>
              <a:pPr defTabSz="914354"/>
              <a:t>‹#›</a:t>
            </a:fld>
            <a:endParaRPr lang="ru-RU">
              <a:solidFill>
                <a:prstClr val="black">
                  <a:tint val="75000"/>
                </a:prstClr>
              </a:solidFill>
            </a:endParaRPr>
          </a:p>
        </p:txBody>
      </p:sp>
    </p:spTree>
    <p:extLst>
      <p:ext uri="{BB962C8B-B14F-4D97-AF65-F5344CB8AC3E}">
        <p14:creationId xmlns:p14="http://schemas.microsoft.com/office/powerpoint/2010/main" val="1676015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pPr defTabSz="914354"/>
            <a:fld id="{2E423D31-6C15-4E8B-B5F8-EC45A10A3328}" type="datetimeFigureOut">
              <a:rPr lang="ru-RU" smtClean="0">
                <a:solidFill>
                  <a:prstClr val="black">
                    <a:tint val="75000"/>
                  </a:prstClr>
                </a:solidFill>
              </a:rPr>
              <a:pPr defTabSz="914354"/>
              <a:t>12.10.2022</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pPr defTabSz="914354"/>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4"/>
            <a:fld id="{DC42AE63-1518-4AEF-8B91-881F017BECE7}" type="slidenum">
              <a:rPr lang="ru-RU" smtClean="0">
                <a:solidFill>
                  <a:prstClr val="black">
                    <a:tint val="75000"/>
                  </a:prstClr>
                </a:solidFill>
              </a:rPr>
              <a:pPr defTabSz="914354"/>
              <a:t>‹#›</a:t>
            </a:fld>
            <a:endParaRPr lang="ru-RU">
              <a:solidFill>
                <a:prstClr val="black">
                  <a:tint val="75000"/>
                </a:prstClr>
              </a:solidFill>
            </a:endParaRPr>
          </a:p>
        </p:txBody>
      </p:sp>
    </p:spTree>
    <p:extLst>
      <p:ext uri="{BB962C8B-B14F-4D97-AF65-F5344CB8AC3E}">
        <p14:creationId xmlns:p14="http://schemas.microsoft.com/office/powerpoint/2010/main" val="190099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pPr defTabSz="914354"/>
            <a:fld id="{2E423D31-6C15-4E8B-B5F8-EC45A10A3328}" type="datetimeFigureOut">
              <a:rPr lang="ru-RU" smtClean="0">
                <a:solidFill>
                  <a:prstClr val="black">
                    <a:tint val="75000"/>
                  </a:prstClr>
                </a:solidFill>
              </a:rPr>
              <a:pPr defTabSz="914354"/>
              <a:t>12.10.2022</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pPr defTabSz="914354"/>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4"/>
            <a:fld id="{DC42AE63-1518-4AEF-8B91-881F017BECE7}" type="slidenum">
              <a:rPr lang="ru-RU" smtClean="0">
                <a:solidFill>
                  <a:prstClr val="black">
                    <a:tint val="75000"/>
                  </a:prstClr>
                </a:solidFill>
              </a:rPr>
              <a:pPr defTabSz="914354"/>
              <a:t>‹#›</a:t>
            </a:fld>
            <a:endParaRPr lang="ru-RU">
              <a:solidFill>
                <a:prstClr val="black">
                  <a:tint val="75000"/>
                </a:prstClr>
              </a:solidFill>
            </a:endParaRPr>
          </a:p>
        </p:txBody>
      </p:sp>
    </p:spTree>
    <p:extLst>
      <p:ext uri="{BB962C8B-B14F-4D97-AF65-F5344CB8AC3E}">
        <p14:creationId xmlns:p14="http://schemas.microsoft.com/office/powerpoint/2010/main" val="281807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pPr defTabSz="914354"/>
            <a:fld id="{2E423D31-6C15-4E8B-B5F8-EC45A10A3328}" type="datetimeFigureOut">
              <a:rPr lang="ru-RU" smtClean="0">
                <a:solidFill>
                  <a:prstClr val="black">
                    <a:tint val="75000"/>
                  </a:prstClr>
                </a:solidFill>
              </a:rPr>
              <a:pPr defTabSz="914354"/>
              <a:t>12.10.2022</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pPr defTabSz="914354"/>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4"/>
            <a:fld id="{DC42AE63-1518-4AEF-8B91-881F017BECE7}" type="slidenum">
              <a:rPr lang="ru-RU" smtClean="0">
                <a:solidFill>
                  <a:prstClr val="black">
                    <a:tint val="75000"/>
                  </a:prstClr>
                </a:solidFill>
              </a:rPr>
              <a:pPr defTabSz="914354"/>
              <a:t>‹#›</a:t>
            </a:fld>
            <a:endParaRPr lang="ru-RU">
              <a:solidFill>
                <a:prstClr val="black">
                  <a:tint val="75000"/>
                </a:prstClr>
              </a:solidFill>
            </a:endParaRPr>
          </a:p>
        </p:txBody>
      </p:sp>
    </p:spTree>
    <p:extLst>
      <p:ext uri="{BB962C8B-B14F-4D97-AF65-F5344CB8AC3E}">
        <p14:creationId xmlns:p14="http://schemas.microsoft.com/office/powerpoint/2010/main" val="2597445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838201" y="365126"/>
            <a:ext cx="7734300" cy="5811839"/>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pPr defTabSz="914354"/>
            <a:fld id="{2E423D31-6C15-4E8B-B5F8-EC45A10A3328}" type="datetimeFigureOut">
              <a:rPr lang="ru-RU" smtClean="0">
                <a:solidFill>
                  <a:prstClr val="black">
                    <a:tint val="75000"/>
                  </a:prstClr>
                </a:solidFill>
              </a:rPr>
              <a:pPr defTabSz="914354"/>
              <a:t>12.10.2022</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pPr defTabSz="914354"/>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4"/>
            <a:fld id="{DC42AE63-1518-4AEF-8B91-881F017BECE7}" type="slidenum">
              <a:rPr lang="ru-RU" smtClean="0">
                <a:solidFill>
                  <a:prstClr val="black">
                    <a:tint val="75000"/>
                  </a:prstClr>
                </a:solidFill>
              </a:rPr>
              <a:pPr defTabSz="914354"/>
              <a:t>‹#›</a:t>
            </a:fld>
            <a:endParaRPr lang="ru-RU">
              <a:solidFill>
                <a:prstClr val="black">
                  <a:tint val="75000"/>
                </a:prstClr>
              </a:solidFill>
            </a:endParaRPr>
          </a:p>
        </p:txBody>
      </p:sp>
    </p:spTree>
    <p:extLst>
      <p:ext uri="{BB962C8B-B14F-4D97-AF65-F5344CB8AC3E}">
        <p14:creationId xmlns:p14="http://schemas.microsoft.com/office/powerpoint/2010/main" val="3752190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endParaRPr lang="en-US" dirty="0"/>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pPr defTabSz="914354"/>
            <a:fld id="{2E423D31-6C15-4E8B-B5F8-EC45A10A3328}" type="datetimeFigureOut">
              <a:rPr lang="ru-RU" smtClean="0">
                <a:solidFill>
                  <a:prstClr val="black">
                    <a:tint val="75000"/>
                  </a:prstClr>
                </a:solidFill>
              </a:rPr>
              <a:pPr defTabSz="914354"/>
              <a:t>12.10.2022</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pPr defTabSz="914354"/>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4"/>
            <a:fld id="{DC42AE63-1518-4AEF-8B91-881F017BECE7}" type="slidenum">
              <a:rPr lang="ru-RU" smtClean="0">
                <a:solidFill>
                  <a:prstClr val="black">
                    <a:tint val="75000"/>
                  </a:prstClr>
                </a:solidFill>
              </a:rPr>
              <a:pPr defTabSz="914354"/>
              <a:t>‹#›</a:t>
            </a:fld>
            <a:endParaRPr lang="ru-RU">
              <a:solidFill>
                <a:prstClr val="black">
                  <a:tint val="75000"/>
                </a:prstClr>
              </a:solidFill>
            </a:endParaRPr>
          </a:p>
        </p:txBody>
      </p:sp>
    </p:spTree>
    <p:extLst>
      <p:ext uri="{BB962C8B-B14F-4D97-AF65-F5344CB8AC3E}">
        <p14:creationId xmlns:p14="http://schemas.microsoft.com/office/powerpoint/2010/main" val="1477231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pPr defTabSz="914354"/>
            <a:fld id="{2E423D31-6C15-4E8B-B5F8-EC45A10A3328}" type="datetimeFigureOut">
              <a:rPr lang="ru-RU" smtClean="0">
                <a:solidFill>
                  <a:prstClr val="black">
                    <a:tint val="75000"/>
                  </a:prstClr>
                </a:solidFill>
              </a:rPr>
              <a:pPr defTabSz="914354"/>
              <a:t>12.10.2022</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pPr defTabSz="914354"/>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4"/>
            <a:fld id="{DC42AE63-1518-4AEF-8B91-881F017BECE7}" type="slidenum">
              <a:rPr lang="ru-RU" smtClean="0">
                <a:solidFill>
                  <a:prstClr val="black">
                    <a:tint val="75000"/>
                  </a:prstClr>
                </a:solidFill>
              </a:rPr>
              <a:pPr defTabSz="914354"/>
              <a:t>‹#›</a:t>
            </a:fld>
            <a:endParaRPr lang="ru-RU">
              <a:solidFill>
                <a:prstClr val="black">
                  <a:tint val="75000"/>
                </a:prstClr>
              </a:solidFill>
            </a:endParaRPr>
          </a:p>
        </p:txBody>
      </p:sp>
    </p:spTree>
    <p:extLst>
      <p:ext uri="{BB962C8B-B14F-4D97-AF65-F5344CB8AC3E}">
        <p14:creationId xmlns:p14="http://schemas.microsoft.com/office/powerpoint/2010/main" val="2407568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ru-RU"/>
              <a:t>Образец заголовка</a:t>
            </a:r>
            <a:endParaRPr lang="en-US" dirty="0"/>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pPr defTabSz="914354"/>
            <a:fld id="{2E423D31-6C15-4E8B-B5F8-EC45A10A3328}" type="datetimeFigureOut">
              <a:rPr lang="ru-RU" smtClean="0">
                <a:solidFill>
                  <a:prstClr val="black">
                    <a:tint val="75000"/>
                  </a:prstClr>
                </a:solidFill>
              </a:rPr>
              <a:pPr defTabSz="914354"/>
              <a:t>12.10.2022</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pPr defTabSz="914354"/>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4"/>
            <a:fld id="{DC42AE63-1518-4AEF-8B91-881F017BECE7}" type="slidenum">
              <a:rPr lang="ru-RU" smtClean="0">
                <a:solidFill>
                  <a:prstClr val="black">
                    <a:tint val="75000"/>
                  </a:prstClr>
                </a:solidFill>
              </a:rPr>
              <a:pPr defTabSz="914354"/>
              <a:t>‹#›</a:t>
            </a:fld>
            <a:endParaRPr lang="ru-RU">
              <a:solidFill>
                <a:prstClr val="black">
                  <a:tint val="75000"/>
                </a:prstClr>
              </a:solidFill>
            </a:endParaRPr>
          </a:p>
        </p:txBody>
      </p:sp>
    </p:spTree>
    <p:extLst>
      <p:ext uri="{BB962C8B-B14F-4D97-AF65-F5344CB8AC3E}">
        <p14:creationId xmlns:p14="http://schemas.microsoft.com/office/powerpoint/2010/main" val="655936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838200" y="1825625"/>
            <a:ext cx="5181600" cy="4351339"/>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172200" y="1825625"/>
            <a:ext cx="5181600" cy="4351339"/>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pPr defTabSz="914354"/>
            <a:fld id="{2E423D31-6C15-4E8B-B5F8-EC45A10A3328}" type="datetimeFigureOut">
              <a:rPr lang="ru-RU" smtClean="0">
                <a:solidFill>
                  <a:prstClr val="black">
                    <a:tint val="75000"/>
                  </a:prstClr>
                </a:solidFill>
              </a:rPr>
              <a:pPr defTabSz="914354"/>
              <a:t>12.10.2022</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pPr defTabSz="914354"/>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4"/>
            <a:fld id="{DC42AE63-1518-4AEF-8B91-881F017BECE7}" type="slidenum">
              <a:rPr lang="ru-RU" smtClean="0">
                <a:solidFill>
                  <a:prstClr val="black">
                    <a:tint val="75000"/>
                  </a:prstClr>
                </a:solidFill>
              </a:rPr>
              <a:pPr defTabSz="914354"/>
              <a:t>‹#›</a:t>
            </a:fld>
            <a:endParaRPr lang="ru-RU">
              <a:solidFill>
                <a:prstClr val="black">
                  <a:tint val="75000"/>
                </a:prstClr>
              </a:solidFill>
            </a:endParaRPr>
          </a:p>
        </p:txBody>
      </p:sp>
    </p:spTree>
    <p:extLst>
      <p:ext uri="{BB962C8B-B14F-4D97-AF65-F5344CB8AC3E}">
        <p14:creationId xmlns:p14="http://schemas.microsoft.com/office/powerpoint/2010/main" val="1646218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ru-RU"/>
              <a:t>Образец заголовка</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ru-RU"/>
              <a:t>Образец текста</a:t>
            </a:r>
          </a:p>
        </p:txBody>
      </p:sp>
      <p:sp>
        <p:nvSpPr>
          <p:cNvPr id="4" name="Content Placeholder 3"/>
          <p:cNvSpPr>
            <a:spLocks noGrp="1"/>
          </p:cNvSpPr>
          <p:nvPr>
            <p:ph sz="half" idx="2"/>
          </p:nvPr>
        </p:nvSpPr>
        <p:spPr>
          <a:xfrm>
            <a:off x="839789"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ru-RU"/>
              <a:t>Образец текста</a:t>
            </a:r>
          </a:p>
        </p:txBody>
      </p:sp>
      <p:sp>
        <p:nvSpPr>
          <p:cNvPr id="6" name="Content Placeholder 5"/>
          <p:cNvSpPr>
            <a:spLocks noGrp="1"/>
          </p:cNvSpPr>
          <p:nvPr>
            <p:ph sz="quarter" idx="4"/>
          </p:nvPr>
        </p:nvSpPr>
        <p:spPr>
          <a:xfrm>
            <a:off x="6172201"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pPr defTabSz="914354"/>
            <a:fld id="{2E423D31-6C15-4E8B-B5F8-EC45A10A3328}" type="datetimeFigureOut">
              <a:rPr lang="ru-RU" smtClean="0">
                <a:solidFill>
                  <a:prstClr val="black">
                    <a:tint val="75000"/>
                  </a:prstClr>
                </a:solidFill>
              </a:rPr>
              <a:pPr defTabSz="914354"/>
              <a:t>12.10.2022</a:t>
            </a:fld>
            <a:endParaRPr lang="ru-RU">
              <a:solidFill>
                <a:prstClr val="black">
                  <a:tint val="75000"/>
                </a:prstClr>
              </a:solidFill>
            </a:endParaRPr>
          </a:p>
        </p:txBody>
      </p:sp>
      <p:sp>
        <p:nvSpPr>
          <p:cNvPr id="8" name="Footer Placeholder 7"/>
          <p:cNvSpPr>
            <a:spLocks noGrp="1"/>
          </p:cNvSpPr>
          <p:nvPr>
            <p:ph type="ftr" sz="quarter" idx="11"/>
          </p:nvPr>
        </p:nvSpPr>
        <p:spPr/>
        <p:txBody>
          <a:bodyPr/>
          <a:lstStyle/>
          <a:p>
            <a:pPr defTabSz="914354"/>
            <a:endParaRPr lang="ru-RU">
              <a:solidFill>
                <a:prstClr val="black">
                  <a:tint val="75000"/>
                </a:prstClr>
              </a:solidFill>
            </a:endParaRPr>
          </a:p>
        </p:txBody>
      </p:sp>
      <p:sp>
        <p:nvSpPr>
          <p:cNvPr id="9" name="Slide Number Placeholder 8"/>
          <p:cNvSpPr>
            <a:spLocks noGrp="1"/>
          </p:cNvSpPr>
          <p:nvPr>
            <p:ph type="sldNum" sz="quarter" idx="12"/>
          </p:nvPr>
        </p:nvSpPr>
        <p:spPr/>
        <p:txBody>
          <a:bodyPr/>
          <a:lstStyle/>
          <a:p>
            <a:pPr defTabSz="914354"/>
            <a:fld id="{DC42AE63-1518-4AEF-8B91-881F017BECE7}" type="slidenum">
              <a:rPr lang="ru-RU" smtClean="0">
                <a:solidFill>
                  <a:prstClr val="black">
                    <a:tint val="75000"/>
                  </a:prstClr>
                </a:solidFill>
              </a:rPr>
              <a:pPr defTabSz="914354"/>
              <a:t>‹#›</a:t>
            </a:fld>
            <a:endParaRPr lang="ru-RU">
              <a:solidFill>
                <a:prstClr val="black">
                  <a:tint val="75000"/>
                </a:prstClr>
              </a:solidFill>
            </a:endParaRPr>
          </a:p>
        </p:txBody>
      </p:sp>
    </p:spTree>
    <p:extLst>
      <p:ext uri="{BB962C8B-B14F-4D97-AF65-F5344CB8AC3E}">
        <p14:creationId xmlns:p14="http://schemas.microsoft.com/office/powerpoint/2010/main" val="85510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EC279BAB-715E-4FC5-9005-8627F9ABDF82}" type="datetimeFigureOut">
              <a:rPr lang="ru-RU" smtClean="0"/>
              <a:t>12.10.2022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07FD9B46-1E93-4F3C-B9FF-18042C264449}" type="slidenum">
              <a:rPr lang="ru-RU" smtClean="0"/>
              <a:t>‹#›</a:t>
            </a:fld>
            <a:endParaRPr lang="ru-RU"/>
          </a:p>
        </p:txBody>
      </p:sp>
    </p:spTree>
    <p:extLst>
      <p:ext uri="{BB962C8B-B14F-4D97-AF65-F5344CB8AC3E}">
        <p14:creationId xmlns:p14="http://schemas.microsoft.com/office/powerpoint/2010/main" val="210806727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pPr defTabSz="914354"/>
            <a:fld id="{2E423D31-6C15-4E8B-B5F8-EC45A10A3328}" type="datetimeFigureOut">
              <a:rPr lang="ru-RU" smtClean="0">
                <a:solidFill>
                  <a:prstClr val="black">
                    <a:tint val="75000"/>
                  </a:prstClr>
                </a:solidFill>
              </a:rPr>
              <a:pPr defTabSz="914354"/>
              <a:t>12.10.2022</a:t>
            </a:fld>
            <a:endParaRPr lang="ru-RU">
              <a:solidFill>
                <a:prstClr val="black">
                  <a:tint val="75000"/>
                </a:prstClr>
              </a:solidFill>
            </a:endParaRPr>
          </a:p>
        </p:txBody>
      </p:sp>
      <p:sp>
        <p:nvSpPr>
          <p:cNvPr id="4" name="Footer Placeholder 3"/>
          <p:cNvSpPr>
            <a:spLocks noGrp="1"/>
          </p:cNvSpPr>
          <p:nvPr>
            <p:ph type="ftr" sz="quarter" idx="11"/>
          </p:nvPr>
        </p:nvSpPr>
        <p:spPr/>
        <p:txBody>
          <a:bodyPr/>
          <a:lstStyle/>
          <a:p>
            <a:pPr defTabSz="914354"/>
            <a:endParaRPr lang="ru-RU">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354"/>
            <a:fld id="{DC42AE63-1518-4AEF-8B91-881F017BECE7}" type="slidenum">
              <a:rPr lang="ru-RU" smtClean="0">
                <a:solidFill>
                  <a:prstClr val="black">
                    <a:tint val="75000"/>
                  </a:prstClr>
                </a:solidFill>
              </a:rPr>
              <a:pPr defTabSz="914354"/>
              <a:t>‹#›</a:t>
            </a:fld>
            <a:endParaRPr lang="ru-RU">
              <a:solidFill>
                <a:prstClr val="black">
                  <a:tint val="75000"/>
                </a:prstClr>
              </a:solidFill>
            </a:endParaRPr>
          </a:p>
        </p:txBody>
      </p:sp>
    </p:spTree>
    <p:extLst>
      <p:ext uri="{BB962C8B-B14F-4D97-AF65-F5344CB8AC3E}">
        <p14:creationId xmlns:p14="http://schemas.microsoft.com/office/powerpoint/2010/main" val="2205213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354"/>
            <a:fld id="{2E423D31-6C15-4E8B-B5F8-EC45A10A3328}" type="datetimeFigureOut">
              <a:rPr lang="ru-RU" smtClean="0">
                <a:solidFill>
                  <a:prstClr val="black">
                    <a:tint val="75000"/>
                  </a:prstClr>
                </a:solidFill>
              </a:rPr>
              <a:pPr defTabSz="914354"/>
              <a:t>12.10.2022</a:t>
            </a:fld>
            <a:endParaRPr lang="ru-RU">
              <a:solidFill>
                <a:prstClr val="black">
                  <a:tint val="75000"/>
                </a:prstClr>
              </a:solidFill>
            </a:endParaRPr>
          </a:p>
        </p:txBody>
      </p:sp>
      <p:sp>
        <p:nvSpPr>
          <p:cNvPr id="3" name="Footer Placeholder 2"/>
          <p:cNvSpPr>
            <a:spLocks noGrp="1"/>
          </p:cNvSpPr>
          <p:nvPr>
            <p:ph type="ftr" sz="quarter" idx="11"/>
          </p:nvPr>
        </p:nvSpPr>
        <p:spPr/>
        <p:txBody>
          <a:bodyPr/>
          <a:lstStyle/>
          <a:p>
            <a:pPr defTabSz="914354"/>
            <a:endParaRPr lang="ru-RU">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14354"/>
            <a:fld id="{DC42AE63-1518-4AEF-8B91-881F017BECE7}" type="slidenum">
              <a:rPr lang="ru-RU" smtClean="0">
                <a:solidFill>
                  <a:prstClr val="black">
                    <a:tint val="75000"/>
                  </a:prstClr>
                </a:solidFill>
              </a:rPr>
              <a:pPr defTabSz="914354"/>
              <a:t>‹#›</a:t>
            </a:fld>
            <a:endParaRPr lang="ru-RU">
              <a:solidFill>
                <a:prstClr val="black">
                  <a:tint val="75000"/>
                </a:prstClr>
              </a:solidFill>
            </a:endParaRPr>
          </a:p>
        </p:txBody>
      </p:sp>
    </p:spTree>
    <p:extLst>
      <p:ext uri="{BB962C8B-B14F-4D97-AF65-F5344CB8AC3E}">
        <p14:creationId xmlns:p14="http://schemas.microsoft.com/office/powerpoint/2010/main" val="3524979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pPr defTabSz="914354"/>
            <a:fld id="{2E423D31-6C15-4E8B-B5F8-EC45A10A3328}" type="datetimeFigureOut">
              <a:rPr lang="ru-RU" smtClean="0">
                <a:solidFill>
                  <a:prstClr val="black">
                    <a:tint val="75000"/>
                  </a:prstClr>
                </a:solidFill>
              </a:rPr>
              <a:pPr defTabSz="914354"/>
              <a:t>12.10.2022</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pPr defTabSz="914354"/>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4"/>
            <a:fld id="{DC42AE63-1518-4AEF-8B91-881F017BECE7}" type="slidenum">
              <a:rPr lang="ru-RU" smtClean="0">
                <a:solidFill>
                  <a:prstClr val="black">
                    <a:tint val="75000"/>
                  </a:prstClr>
                </a:solidFill>
              </a:rPr>
              <a:pPr defTabSz="914354"/>
              <a:t>‹#›</a:t>
            </a:fld>
            <a:endParaRPr lang="ru-RU">
              <a:solidFill>
                <a:prstClr val="black">
                  <a:tint val="75000"/>
                </a:prstClr>
              </a:solidFill>
            </a:endParaRPr>
          </a:p>
        </p:txBody>
      </p:sp>
    </p:spTree>
    <p:extLst>
      <p:ext uri="{BB962C8B-B14F-4D97-AF65-F5344CB8AC3E}">
        <p14:creationId xmlns:p14="http://schemas.microsoft.com/office/powerpoint/2010/main" val="3580859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pPr defTabSz="914354"/>
            <a:fld id="{2E423D31-6C15-4E8B-B5F8-EC45A10A3328}" type="datetimeFigureOut">
              <a:rPr lang="ru-RU" smtClean="0">
                <a:solidFill>
                  <a:prstClr val="black">
                    <a:tint val="75000"/>
                  </a:prstClr>
                </a:solidFill>
              </a:rPr>
              <a:pPr defTabSz="914354"/>
              <a:t>12.10.2022</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pPr defTabSz="914354"/>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4"/>
            <a:fld id="{DC42AE63-1518-4AEF-8B91-881F017BECE7}" type="slidenum">
              <a:rPr lang="ru-RU" smtClean="0">
                <a:solidFill>
                  <a:prstClr val="black">
                    <a:tint val="75000"/>
                  </a:prstClr>
                </a:solidFill>
              </a:rPr>
              <a:pPr defTabSz="914354"/>
              <a:t>‹#›</a:t>
            </a:fld>
            <a:endParaRPr lang="ru-RU">
              <a:solidFill>
                <a:prstClr val="black">
                  <a:tint val="75000"/>
                </a:prstClr>
              </a:solidFill>
            </a:endParaRPr>
          </a:p>
        </p:txBody>
      </p:sp>
    </p:spTree>
    <p:extLst>
      <p:ext uri="{BB962C8B-B14F-4D97-AF65-F5344CB8AC3E}">
        <p14:creationId xmlns:p14="http://schemas.microsoft.com/office/powerpoint/2010/main" val="138932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pPr defTabSz="914354"/>
            <a:fld id="{2E423D31-6C15-4E8B-B5F8-EC45A10A3328}" type="datetimeFigureOut">
              <a:rPr lang="ru-RU" smtClean="0">
                <a:solidFill>
                  <a:prstClr val="black">
                    <a:tint val="75000"/>
                  </a:prstClr>
                </a:solidFill>
              </a:rPr>
              <a:pPr defTabSz="914354"/>
              <a:t>12.10.2022</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pPr defTabSz="914354"/>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4"/>
            <a:fld id="{DC42AE63-1518-4AEF-8B91-881F017BECE7}" type="slidenum">
              <a:rPr lang="ru-RU" smtClean="0">
                <a:solidFill>
                  <a:prstClr val="black">
                    <a:tint val="75000"/>
                  </a:prstClr>
                </a:solidFill>
              </a:rPr>
              <a:pPr defTabSz="914354"/>
              <a:t>‹#›</a:t>
            </a:fld>
            <a:endParaRPr lang="ru-RU">
              <a:solidFill>
                <a:prstClr val="black">
                  <a:tint val="75000"/>
                </a:prstClr>
              </a:solidFill>
            </a:endParaRPr>
          </a:p>
        </p:txBody>
      </p:sp>
    </p:spTree>
    <p:extLst>
      <p:ext uri="{BB962C8B-B14F-4D97-AF65-F5344CB8AC3E}">
        <p14:creationId xmlns:p14="http://schemas.microsoft.com/office/powerpoint/2010/main" val="3176208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838201" y="365126"/>
            <a:ext cx="7734300" cy="5811839"/>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pPr defTabSz="914354"/>
            <a:fld id="{2E423D31-6C15-4E8B-B5F8-EC45A10A3328}" type="datetimeFigureOut">
              <a:rPr lang="ru-RU" smtClean="0">
                <a:solidFill>
                  <a:prstClr val="black">
                    <a:tint val="75000"/>
                  </a:prstClr>
                </a:solidFill>
              </a:rPr>
              <a:pPr defTabSz="914354"/>
              <a:t>12.10.2022</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pPr defTabSz="914354"/>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4"/>
            <a:fld id="{DC42AE63-1518-4AEF-8B91-881F017BECE7}" type="slidenum">
              <a:rPr lang="ru-RU" smtClean="0">
                <a:solidFill>
                  <a:prstClr val="black">
                    <a:tint val="75000"/>
                  </a:prstClr>
                </a:solidFill>
              </a:rPr>
              <a:pPr defTabSz="914354"/>
              <a:t>‹#›</a:t>
            </a:fld>
            <a:endParaRPr lang="ru-RU">
              <a:solidFill>
                <a:prstClr val="black">
                  <a:tint val="75000"/>
                </a:prstClr>
              </a:solidFill>
            </a:endParaRPr>
          </a:p>
        </p:txBody>
      </p:sp>
    </p:spTree>
    <p:extLst>
      <p:ext uri="{BB962C8B-B14F-4D97-AF65-F5344CB8AC3E}">
        <p14:creationId xmlns:p14="http://schemas.microsoft.com/office/powerpoint/2010/main" val="1648255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endParaRPr lang="en-US" dirty="0"/>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pPr defTabSz="914354"/>
            <a:fld id="{2E423D31-6C15-4E8B-B5F8-EC45A10A3328}" type="datetimeFigureOut">
              <a:rPr lang="ru-RU" smtClean="0">
                <a:solidFill>
                  <a:prstClr val="black">
                    <a:tint val="75000"/>
                  </a:prstClr>
                </a:solidFill>
              </a:rPr>
              <a:pPr defTabSz="914354"/>
              <a:t>12.10.2022</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pPr defTabSz="914354"/>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4"/>
            <a:fld id="{DC42AE63-1518-4AEF-8B91-881F017BECE7}" type="slidenum">
              <a:rPr lang="ru-RU" smtClean="0">
                <a:solidFill>
                  <a:prstClr val="black">
                    <a:tint val="75000"/>
                  </a:prstClr>
                </a:solidFill>
              </a:rPr>
              <a:pPr defTabSz="914354"/>
              <a:t>‹#›</a:t>
            </a:fld>
            <a:endParaRPr lang="ru-RU">
              <a:solidFill>
                <a:prstClr val="black">
                  <a:tint val="75000"/>
                </a:prstClr>
              </a:solidFill>
            </a:endParaRPr>
          </a:p>
        </p:txBody>
      </p:sp>
    </p:spTree>
    <p:extLst>
      <p:ext uri="{BB962C8B-B14F-4D97-AF65-F5344CB8AC3E}">
        <p14:creationId xmlns:p14="http://schemas.microsoft.com/office/powerpoint/2010/main" val="1816997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pPr defTabSz="914354"/>
            <a:fld id="{2E423D31-6C15-4E8B-B5F8-EC45A10A3328}" type="datetimeFigureOut">
              <a:rPr lang="ru-RU" smtClean="0">
                <a:solidFill>
                  <a:prstClr val="black">
                    <a:tint val="75000"/>
                  </a:prstClr>
                </a:solidFill>
              </a:rPr>
              <a:pPr defTabSz="914354"/>
              <a:t>12.10.2022</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pPr defTabSz="914354"/>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4"/>
            <a:fld id="{DC42AE63-1518-4AEF-8B91-881F017BECE7}" type="slidenum">
              <a:rPr lang="ru-RU" smtClean="0">
                <a:solidFill>
                  <a:prstClr val="black">
                    <a:tint val="75000"/>
                  </a:prstClr>
                </a:solidFill>
              </a:rPr>
              <a:pPr defTabSz="914354"/>
              <a:t>‹#›</a:t>
            </a:fld>
            <a:endParaRPr lang="ru-RU">
              <a:solidFill>
                <a:prstClr val="black">
                  <a:tint val="75000"/>
                </a:prstClr>
              </a:solidFill>
            </a:endParaRPr>
          </a:p>
        </p:txBody>
      </p:sp>
    </p:spTree>
    <p:extLst>
      <p:ext uri="{BB962C8B-B14F-4D97-AF65-F5344CB8AC3E}">
        <p14:creationId xmlns:p14="http://schemas.microsoft.com/office/powerpoint/2010/main" val="1862419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ru-RU"/>
              <a:t>Образец заголовка</a:t>
            </a:r>
            <a:endParaRPr lang="en-US" dirty="0"/>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pPr defTabSz="914354"/>
            <a:fld id="{2E423D31-6C15-4E8B-B5F8-EC45A10A3328}" type="datetimeFigureOut">
              <a:rPr lang="ru-RU" smtClean="0">
                <a:solidFill>
                  <a:prstClr val="black">
                    <a:tint val="75000"/>
                  </a:prstClr>
                </a:solidFill>
              </a:rPr>
              <a:pPr defTabSz="914354"/>
              <a:t>12.10.2022</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pPr defTabSz="914354"/>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4"/>
            <a:fld id="{DC42AE63-1518-4AEF-8B91-881F017BECE7}" type="slidenum">
              <a:rPr lang="ru-RU" smtClean="0">
                <a:solidFill>
                  <a:prstClr val="black">
                    <a:tint val="75000"/>
                  </a:prstClr>
                </a:solidFill>
              </a:rPr>
              <a:pPr defTabSz="914354"/>
              <a:t>‹#›</a:t>
            </a:fld>
            <a:endParaRPr lang="ru-RU">
              <a:solidFill>
                <a:prstClr val="black">
                  <a:tint val="75000"/>
                </a:prstClr>
              </a:solidFill>
            </a:endParaRPr>
          </a:p>
        </p:txBody>
      </p:sp>
    </p:spTree>
    <p:extLst>
      <p:ext uri="{BB962C8B-B14F-4D97-AF65-F5344CB8AC3E}">
        <p14:creationId xmlns:p14="http://schemas.microsoft.com/office/powerpoint/2010/main" val="1745352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838200" y="1825625"/>
            <a:ext cx="5181600" cy="4351339"/>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172200" y="1825625"/>
            <a:ext cx="5181600" cy="4351339"/>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pPr defTabSz="914354"/>
            <a:fld id="{2E423D31-6C15-4E8B-B5F8-EC45A10A3328}" type="datetimeFigureOut">
              <a:rPr lang="ru-RU" smtClean="0">
                <a:solidFill>
                  <a:prstClr val="black">
                    <a:tint val="75000"/>
                  </a:prstClr>
                </a:solidFill>
              </a:rPr>
              <a:pPr defTabSz="914354"/>
              <a:t>12.10.2022</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pPr defTabSz="914354"/>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4"/>
            <a:fld id="{DC42AE63-1518-4AEF-8B91-881F017BECE7}" type="slidenum">
              <a:rPr lang="ru-RU" smtClean="0">
                <a:solidFill>
                  <a:prstClr val="black">
                    <a:tint val="75000"/>
                  </a:prstClr>
                </a:solidFill>
              </a:rPr>
              <a:pPr defTabSz="914354"/>
              <a:t>‹#›</a:t>
            </a:fld>
            <a:endParaRPr lang="ru-RU">
              <a:solidFill>
                <a:prstClr val="black">
                  <a:tint val="75000"/>
                </a:prstClr>
              </a:solidFill>
            </a:endParaRPr>
          </a:p>
        </p:txBody>
      </p:sp>
    </p:spTree>
    <p:extLst>
      <p:ext uri="{BB962C8B-B14F-4D97-AF65-F5344CB8AC3E}">
        <p14:creationId xmlns:p14="http://schemas.microsoft.com/office/powerpoint/2010/main" val="4162546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EC279BAB-715E-4FC5-9005-8627F9ABDF82}" type="datetimeFigureOut">
              <a:rPr lang="ru-RU" smtClean="0"/>
              <a:t>12.10.2022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07FD9B46-1E93-4F3C-B9FF-18042C264449}" type="slidenum">
              <a:rPr lang="ru-RU" smtClean="0"/>
              <a:t>‹#›</a:t>
            </a:fld>
            <a:endParaRPr lang="ru-RU"/>
          </a:p>
        </p:txBody>
      </p:sp>
    </p:spTree>
    <p:extLst>
      <p:ext uri="{BB962C8B-B14F-4D97-AF65-F5344CB8AC3E}">
        <p14:creationId xmlns:p14="http://schemas.microsoft.com/office/powerpoint/2010/main" val="28552836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ru-RU"/>
              <a:t>Образец заголовка</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ru-RU"/>
              <a:t>Образец текста</a:t>
            </a:r>
          </a:p>
        </p:txBody>
      </p:sp>
      <p:sp>
        <p:nvSpPr>
          <p:cNvPr id="4" name="Content Placeholder 3"/>
          <p:cNvSpPr>
            <a:spLocks noGrp="1"/>
          </p:cNvSpPr>
          <p:nvPr>
            <p:ph sz="half" idx="2"/>
          </p:nvPr>
        </p:nvSpPr>
        <p:spPr>
          <a:xfrm>
            <a:off x="839789"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ru-RU"/>
              <a:t>Образец текста</a:t>
            </a:r>
          </a:p>
        </p:txBody>
      </p:sp>
      <p:sp>
        <p:nvSpPr>
          <p:cNvPr id="6" name="Content Placeholder 5"/>
          <p:cNvSpPr>
            <a:spLocks noGrp="1"/>
          </p:cNvSpPr>
          <p:nvPr>
            <p:ph sz="quarter" idx="4"/>
          </p:nvPr>
        </p:nvSpPr>
        <p:spPr>
          <a:xfrm>
            <a:off x="6172201"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pPr defTabSz="914354"/>
            <a:fld id="{2E423D31-6C15-4E8B-B5F8-EC45A10A3328}" type="datetimeFigureOut">
              <a:rPr lang="ru-RU" smtClean="0">
                <a:solidFill>
                  <a:prstClr val="black">
                    <a:tint val="75000"/>
                  </a:prstClr>
                </a:solidFill>
              </a:rPr>
              <a:pPr defTabSz="914354"/>
              <a:t>12.10.2022</a:t>
            </a:fld>
            <a:endParaRPr lang="ru-RU">
              <a:solidFill>
                <a:prstClr val="black">
                  <a:tint val="75000"/>
                </a:prstClr>
              </a:solidFill>
            </a:endParaRPr>
          </a:p>
        </p:txBody>
      </p:sp>
      <p:sp>
        <p:nvSpPr>
          <p:cNvPr id="8" name="Footer Placeholder 7"/>
          <p:cNvSpPr>
            <a:spLocks noGrp="1"/>
          </p:cNvSpPr>
          <p:nvPr>
            <p:ph type="ftr" sz="quarter" idx="11"/>
          </p:nvPr>
        </p:nvSpPr>
        <p:spPr/>
        <p:txBody>
          <a:bodyPr/>
          <a:lstStyle/>
          <a:p>
            <a:pPr defTabSz="914354"/>
            <a:endParaRPr lang="ru-RU">
              <a:solidFill>
                <a:prstClr val="black">
                  <a:tint val="75000"/>
                </a:prstClr>
              </a:solidFill>
            </a:endParaRPr>
          </a:p>
        </p:txBody>
      </p:sp>
      <p:sp>
        <p:nvSpPr>
          <p:cNvPr id="9" name="Slide Number Placeholder 8"/>
          <p:cNvSpPr>
            <a:spLocks noGrp="1"/>
          </p:cNvSpPr>
          <p:nvPr>
            <p:ph type="sldNum" sz="quarter" idx="12"/>
          </p:nvPr>
        </p:nvSpPr>
        <p:spPr/>
        <p:txBody>
          <a:bodyPr/>
          <a:lstStyle/>
          <a:p>
            <a:pPr defTabSz="914354"/>
            <a:fld id="{DC42AE63-1518-4AEF-8B91-881F017BECE7}" type="slidenum">
              <a:rPr lang="ru-RU" smtClean="0">
                <a:solidFill>
                  <a:prstClr val="black">
                    <a:tint val="75000"/>
                  </a:prstClr>
                </a:solidFill>
              </a:rPr>
              <a:pPr defTabSz="914354"/>
              <a:t>‹#›</a:t>
            </a:fld>
            <a:endParaRPr lang="ru-RU">
              <a:solidFill>
                <a:prstClr val="black">
                  <a:tint val="75000"/>
                </a:prstClr>
              </a:solidFill>
            </a:endParaRPr>
          </a:p>
        </p:txBody>
      </p:sp>
    </p:spTree>
    <p:extLst>
      <p:ext uri="{BB962C8B-B14F-4D97-AF65-F5344CB8AC3E}">
        <p14:creationId xmlns:p14="http://schemas.microsoft.com/office/powerpoint/2010/main" val="883749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pPr defTabSz="914354"/>
            <a:fld id="{2E423D31-6C15-4E8B-B5F8-EC45A10A3328}" type="datetimeFigureOut">
              <a:rPr lang="ru-RU" smtClean="0">
                <a:solidFill>
                  <a:prstClr val="black">
                    <a:tint val="75000"/>
                  </a:prstClr>
                </a:solidFill>
              </a:rPr>
              <a:pPr defTabSz="914354"/>
              <a:t>12.10.2022</a:t>
            </a:fld>
            <a:endParaRPr lang="ru-RU">
              <a:solidFill>
                <a:prstClr val="black">
                  <a:tint val="75000"/>
                </a:prstClr>
              </a:solidFill>
            </a:endParaRPr>
          </a:p>
        </p:txBody>
      </p:sp>
      <p:sp>
        <p:nvSpPr>
          <p:cNvPr id="4" name="Footer Placeholder 3"/>
          <p:cNvSpPr>
            <a:spLocks noGrp="1"/>
          </p:cNvSpPr>
          <p:nvPr>
            <p:ph type="ftr" sz="quarter" idx="11"/>
          </p:nvPr>
        </p:nvSpPr>
        <p:spPr/>
        <p:txBody>
          <a:bodyPr/>
          <a:lstStyle/>
          <a:p>
            <a:pPr defTabSz="914354"/>
            <a:endParaRPr lang="ru-RU">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354"/>
            <a:fld id="{DC42AE63-1518-4AEF-8B91-881F017BECE7}" type="slidenum">
              <a:rPr lang="ru-RU" smtClean="0">
                <a:solidFill>
                  <a:prstClr val="black">
                    <a:tint val="75000"/>
                  </a:prstClr>
                </a:solidFill>
              </a:rPr>
              <a:pPr defTabSz="914354"/>
              <a:t>‹#›</a:t>
            </a:fld>
            <a:endParaRPr lang="ru-RU">
              <a:solidFill>
                <a:prstClr val="black">
                  <a:tint val="75000"/>
                </a:prstClr>
              </a:solidFill>
            </a:endParaRPr>
          </a:p>
        </p:txBody>
      </p:sp>
    </p:spTree>
    <p:extLst>
      <p:ext uri="{BB962C8B-B14F-4D97-AF65-F5344CB8AC3E}">
        <p14:creationId xmlns:p14="http://schemas.microsoft.com/office/powerpoint/2010/main" val="2485831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354"/>
            <a:fld id="{2E423D31-6C15-4E8B-B5F8-EC45A10A3328}" type="datetimeFigureOut">
              <a:rPr lang="ru-RU" smtClean="0">
                <a:solidFill>
                  <a:prstClr val="black">
                    <a:tint val="75000"/>
                  </a:prstClr>
                </a:solidFill>
              </a:rPr>
              <a:pPr defTabSz="914354"/>
              <a:t>12.10.2022</a:t>
            </a:fld>
            <a:endParaRPr lang="ru-RU">
              <a:solidFill>
                <a:prstClr val="black">
                  <a:tint val="75000"/>
                </a:prstClr>
              </a:solidFill>
            </a:endParaRPr>
          </a:p>
        </p:txBody>
      </p:sp>
      <p:sp>
        <p:nvSpPr>
          <p:cNvPr id="3" name="Footer Placeholder 2"/>
          <p:cNvSpPr>
            <a:spLocks noGrp="1"/>
          </p:cNvSpPr>
          <p:nvPr>
            <p:ph type="ftr" sz="quarter" idx="11"/>
          </p:nvPr>
        </p:nvSpPr>
        <p:spPr/>
        <p:txBody>
          <a:bodyPr/>
          <a:lstStyle/>
          <a:p>
            <a:pPr defTabSz="914354"/>
            <a:endParaRPr lang="ru-RU">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14354"/>
            <a:fld id="{DC42AE63-1518-4AEF-8B91-881F017BECE7}" type="slidenum">
              <a:rPr lang="ru-RU" smtClean="0">
                <a:solidFill>
                  <a:prstClr val="black">
                    <a:tint val="75000"/>
                  </a:prstClr>
                </a:solidFill>
              </a:rPr>
              <a:pPr defTabSz="914354"/>
              <a:t>‹#›</a:t>
            </a:fld>
            <a:endParaRPr lang="ru-RU">
              <a:solidFill>
                <a:prstClr val="black">
                  <a:tint val="75000"/>
                </a:prstClr>
              </a:solidFill>
            </a:endParaRPr>
          </a:p>
        </p:txBody>
      </p:sp>
    </p:spTree>
    <p:extLst>
      <p:ext uri="{BB962C8B-B14F-4D97-AF65-F5344CB8AC3E}">
        <p14:creationId xmlns:p14="http://schemas.microsoft.com/office/powerpoint/2010/main" val="3496080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pPr defTabSz="914354"/>
            <a:fld id="{2E423D31-6C15-4E8B-B5F8-EC45A10A3328}" type="datetimeFigureOut">
              <a:rPr lang="ru-RU" smtClean="0">
                <a:solidFill>
                  <a:prstClr val="black">
                    <a:tint val="75000"/>
                  </a:prstClr>
                </a:solidFill>
              </a:rPr>
              <a:pPr defTabSz="914354"/>
              <a:t>12.10.2022</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pPr defTabSz="914354"/>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4"/>
            <a:fld id="{DC42AE63-1518-4AEF-8B91-881F017BECE7}" type="slidenum">
              <a:rPr lang="ru-RU" smtClean="0">
                <a:solidFill>
                  <a:prstClr val="black">
                    <a:tint val="75000"/>
                  </a:prstClr>
                </a:solidFill>
              </a:rPr>
              <a:pPr defTabSz="914354"/>
              <a:t>‹#›</a:t>
            </a:fld>
            <a:endParaRPr lang="ru-RU">
              <a:solidFill>
                <a:prstClr val="black">
                  <a:tint val="75000"/>
                </a:prstClr>
              </a:solidFill>
            </a:endParaRPr>
          </a:p>
        </p:txBody>
      </p:sp>
    </p:spTree>
    <p:extLst>
      <p:ext uri="{BB962C8B-B14F-4D97-AF65-F5344CB8AC3E}">
        <p14:creationId xmlns:p14="http://schemas.microsoft.com/office/powerpoint/2010/main" val="1267482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pPr defTabSz="914354"/>
            <a:fld id="{2E423D31-6C15-4E8B-B5F8-EC45A10A3328}" type="datetimeFigureOut">
              <a:rPr lang="ru-RU" smtClean="0">
                <a:solidFill>
                  <a:prstClr val="black">
                    <a:tint val="75000"/>
                  </a:prstClr>
                </a:solidFill>
              </a:rPr>
              <a:pPr defTabSz="914354"/>
              <a:t>12.10.2022</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pPr defTabSz="914354"/>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4"/>
            <a:fld id="{DC42AE63-1518-4AEF-8B91-881F017BECE7}" type="slidenum">
              <a:rPr lang="ru-RU" smtClean="0">
                <a:solidFill>
                  <a:prstClr val="black">
                    <a:tint val="75000"/>
                  </a:prstClr>
                </a:solidFill>
              </a:rPr>
              <a:pPr defTabSz="914354"/>
              <a:t>‹#›</a:t>
            </a:fld>
            <a:endParaRPr lang="ru-RU">
              <a:solidFill>
                <a:prstClr val="black">
                  <a:tint val="75000"/>
                </a:prstClr>
              </a:solidFill>
            </a:endParaRPr>
          </a:p>
        </p:txBody>
      </p:sp>
    </p:spTree>
    <p:extLst>
      <p:ext uri="{BB962C8B-B14F-4D97-AF65-F5344CB8AC3E}">
        <p14:creationId xmlns:p14="http://schemas.microsoft.com/office/powerpoint/2010/main" val="479773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pPr defTabSz="914354"/>
            <a:fld id="{2E423D31-6C15-4E8B-B5F8-EC45A10A3328}" type="datetimeFigureOut">
              <a:rPr lang="ru-RU" smtClean="0">
                <a:solidFill>
                  <a:prstClr val="black">
                    <a:tint val="75000"/>
                  </a:prstClr>
                </a:solidFill>
              </a:rPr>
              <a:pPr defTabSz="914354"/>
              <a:t>12.10.2022</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pPr defTabSz="914354"/>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4"/>
            <a:fld id="{DC42AE63-1518-4AEF-8B91-881F017BECE7}" type="slidenum">
              <a:rPr lang="ru-RU" smtClean="0">
                <a:solidFill>
                  <a:prstClr val="black">
                    <a:tint val="75000"/>
                  </a:prstClr>
                </a:solidFill>
              </a:rPr>
              <a:pPr defTabSz="914354"/>
              <a:t>‹#›</a:t>
            </a:fld>
            <a:endParaRPr lang="ru-RU">
              <a:solidFill>
                <a:prstClr val="black">
                  <a:tint val="75000"/>
                </a:prstClr>
              </a:solidFill>
            </a:endParaRPr>
          </a:p>
        </p:txBody>
      </p:sp>
    </p:spTree>
    <p:extLst>
      <p:ext uri="{BB962C8B-B14F-4D97-AF65-F5344CB8AC3E}">
        <p14:creationId xmlns:p14="http://schemas.microsoft.com/office/powerpoint/2010/main" val="1308255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838201" y="365126"/>
            <a:ext cx="7734300" cy="5811839"/>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pPr defTabSz="914354"/>
            <a:fld id="{2E423D31-6C15-4E8B-B5F8-EC45A10A3328}" type="datetimeFigureOut">
              <a:rPr lang="ru-RU" smtClean="0">
                <a:solidFill>
                  <a:prstClr val="black">
                    <a:tint val="75000"/>
                  </a:prstClr>
                </a:solidFill>
              </a:rPr>
              <a:pPr defTabSz="914354"/>
              <a:t>12.10.2022</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pPr defTabSz="914354"/>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4"/>
            <a:fld id="{DC42AE63-1518-4AEF-8B91-881F017BECE7}" type="slidenum">
              <a:rPr lang="ru-RU" smtClean="0">
                <a:solidFill>
                  <a:prstClr val="black">
                    <a:tint val="75000"/>
                  </a:prstClr>
                </a:solidFill>
              </a:rPr>
              <a:pPr defTabSz="914354"/>
              <a:t>‹#›</a:t>
            </a:fld>
            <a:endParaRPr lang="ru-RU">
              <a:solidFill>
                <a:prstClr val="black">
                  <a:tint val="75000"/>
                </a:prstClr>
              </a:solidFill>
            </a:endParaRPr>
          </a:p>
        </p:txBody>
      </p:sp>
    </p:spTree>
    <p:extLst>
      <p:ext uri="{BB962C8B-B14F-4D97-AF65-F5344CB8AC3E}">
        <p14:creationId xmlns:p14="http://schemas.microsoft.com/office/powerpoint/2010/main" val="465367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endParaRPr lang="en-US" dirty="0"/>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pPr defTabSz="914354"/>
            <a:fld id="{2E423D31-6C15-4E8B-B5F8-EC45A10A3328}" type="datetimeFigureOut">
              <a:rPr lang="ru-RU" smtClean="0">
                <a:solidFill>
                  <a:prstClr val="black">
                    <a:tint val="75000"/>
                  </a:prstClr>
                </a:solidFill>
              </a:rPr>
              <a:pPr defTabSz="914354"/>
              <a:t>12.10.2022</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pPr defTabSz="914354"/>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4"/>
            <a:fld id="{DC42AE63-1518-4AEF-8B91-881F017BECE7}" type="slidenum">
              <a:rPr lang="ru-RU" smtClean="0">
                <a:solidFill>
                  <a:prstClr val="black">
                    <a:tint val="75000"/>
                  </a:prstClr>
                </a:solidFill>
              </a:rPr>
              <a:pPr defTabSz="914354"/>
              <a:t>‹#›</a:t>
            </a:fld>
            <a:endParaRPr lang="ru-RU">
              <a:solidFill>
                <a:prstClr val="black">
                  <a:tint val="75000"/>
                </a:prstClr>
              </a:solidFill>
            </a:endParaRPr>
          </a:p>
        </p:txBody>
      </p:sp>
    </p:spTree>
    <p:extLst>
      <p:ext uri="{BB962C8B-B14F-4D97-AF65-F5344CB8AC3E}">
        <p14:creationId xmlns:p14="http://schemas.microsoft.com/office/powerpoint/2010/main" val="1284106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pPr defTabSz="914354"/>
            <a:fld id="{2E423D31-6C15-4E8B-B5F8-EC45A10A3328}" type="datetimeFigureOut">
              <a:rPr lang="ru-RU" smtClean="0">
                <a:solidFill>
                  <a:prstClr val="black">
                    <a:tint val="75000"/>
                  </a:prstClr>
                </a:solidFill>
              </a:rPr>
              <a:pPr defTabSz="914354"/>
              <a:t>12.10.2022</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pPr defTabSz="914354"/>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4"/>
            <a:fld id="{DC42AE63-1518-4AEF-8B91-881F017BECE7}" type="slidenum">
              <a:rPr lang="ru-RU" smtClean="0">
                <a:solidFill>
                  <a:prstClr val="black">
                    <a:tint val="75000"/>
                  </a:prstClr>
                </a:solidFill>
              </a:rPr>
              <a:pPr defTabSz="914354"/>
              <a:t>‹#›</a:t>
            </a:fld>
            <a:endParaRPr lang="ru-RU">
              <a:solidFill>
                <a:prstClr val="black">
                  <a:tint val="75000"/>
                </a:prstClr>
              </a:solidFill>
            </a:endParaRPr>
          </a:p>
        </p:txBody>
      </p:sp>
    </p:spTree>
    <p:extLst>
      <p:ext uri="{BB962C8B-B14F-4D97-AF65-F5344CB8AC3E}">
        <p14:creationId xmlns:p14="http://schemas.microsoft.com/office/powerpoint/2010/main" val="2391224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ru-RU"/>
              <a:t>Образец заголовка</a:t>
            </a:r>
            <a:endParaRPr lang="en-US" dirty="0"/>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pPr defTabSz="914354"/>
            <a:fld id="{2E423D31-6C15-4E8B-B5F8-EC45A10A3328}" type="datetimeFigureOut">
              <a:rPr lang="ru-RU" smtClean="0">
                <a:solidFill>
                  <a:prstClr val="black">
                    <a:tint val="75000"/>
                  </a:prstClr>
                </a:solidFill>
              </a:rPr>
              <a:pPr defTabSz="914354"/>
              <a:t>12.10.2022</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pPr defTabSz="914354"/>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4"/>
            <a:fld id="{DC42AE63-1518-4AEF-8B91-881F017BECE7}" type="slidenum">
              <a:rPr lang="ru-RU" smtClean="0">
                <a:solidFill>
                  <a:prstClr val="black">
                    <a:tint val="75000"/>
                  </a:prstClr>
                </a:solidFill>
              </a:rPr>
              <a:pPr defTabSz="914354"/>
              <a:t>‹#›</a:t>
            </a:fld>
            <a:endParaRPr lang="ru-RU">
              <a:solidFill>
                <a:prstClr val="black">
                  <a:tint val="75000"/>
                </a:prstClr>
              </a:solidFill>
            </a:endParaRPr>
          </a:p>
        </p:txBody>
      </p:sp>
    </p:spTree>
    <p:extLst>
      <p:ext uri="{BB962C8B-B14F-4D97-AF65-F5344CB8AC3E}">
        <p14:creationId xmlns:p14="http://schemas.microsoft.com/office/powerpoint/2010/main" val="1021359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C279BAB-715E-4FC5-9005-8627F9ABDF82}" type="datetimeFigureOut">
              <a:rPr lang="ru-RU" smtClean="0"/>
              <a:t>12.10.2022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07FD9B46-1E93-4F3C-B9FF-18042C264449}" type="slidenum">
              <a:rPr lang="ru-RU" smtClean="0"/>
              <a:t>‹#›</a:t>
            </a:fld>
            <a:endParaRPr lang="ru-RU"/>
          </a:p>
        </p:txBody>
      </p:sp>
    </p:spTree>
    <p:extLst>
      <p:ext uri="{BB962C8B-B14F-4D97-AF65-F5344CB8AC3E}">
        <p14:creationId xmlns:p14="http://schemas.microsoft.com/office/powerpoint/2010/main" val="65779603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838200" y="1825625"/>
            <a:ext cx="5181600" cy="4351339"/>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172200" y="1825625"/>
            <a:ext cx="5181600" cy="4351339"/>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pPr defTabSz="914354"/>
            <a:fld id="{2E423D31-6C15-4E8B-B5F8-EC45A10A3328}" type="datetimeFigureOut">
              <a:rPr lang="ru-RU" smtClean="0">
                <a:solidFill>
                  <a:prstClr val="black">
                    <a:tint val="75000"/>
                  </a:prstClr>
                </a:solidFill>
              </a:rPr>
              <a:pPr defTabSz="914354"/>
              <a:t>12.10.2022</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pPr defTabSz="914354"/>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4"/>
            <a:fld id="{DC42AE63-1518-4AEF-8B91-881F017BECE7}" type="slidenum">
              <a:rPr lang="ru-RU" smtClean="0">
                <a:solidFill>
                  <a:prstClr val="black">
                    <a:tint val="75000"/>
                  </a:prstClr>
                </a:solidFill>
              </a:rPr>
              <a:pPr defTabSz="914354"/>
              <a:t>‹#›</a:t>
            </a:fld>
            <a:endParaRPr lang="ru-RU">
              <a:solidFill>
                <a:prstClr val="black">
                  <a:tint val="75000"/>
                </a:prstClr>
              </a:solidFill>
            </a:endParaRPr>
          </a:p>
        </p:txBody>
      </p:sp>
    </p:spTree>
    <p:extLst>
      <p:ext uri="{BB962C8B-B14F-4D97-AF65-F5344CB8AC3E}">
        <p14:creationId xmlns:p14="http://schemas.microsoft.com/office/powerpoint/2010/main" val="4217392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ru-RU"/>
              <a:t>Образец заголовка</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ru-RU"/>
              <a:t>Образец текста</a:t>
            </a:r>
          </a:p>
        </p:txBody>
      </p:sp>
      <p:sp>
        <p:nvSpPr>
          <p:cNvPr id="4" name="Content Placeholder 3"/>
          <p:cNvSpPr>
            <a:spLocks noGrp="1"/>
          </p:cNvSpPr>
          <p:nvPr>
            <p:ph sz="half" idx="2"/>
          </p:nvPr>
        </p:nvSpPr>
        <p:spPr>
          <a:xfrm>
            <a:off x="839789"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ru-RU"/>
              <a:t>Образец текста</a:t>
            </a:r>
          </a:p>
        </p:txBody>
      </p:sp>
      <p:sp>
        <p:nvSpPr>
          <p:cNvPr id="6" name="Content Placeholder 5"/>
          <p:cNvSpPr>
            <a:spLocks noGrp="1"/>
          </p:cNvSpPr>
          <p:nvPr>
            <p:ph sz="quarter" idx="4"/>
          </p:nvPr>
        </p:nvSpPr>
        <p:spPr>
          <a:xfrm>
            <a:off x="6172201"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pPr defTabSz="914354"/>
            <a:fld id="{2E423D31-6C15-4E8B-B5F8-EC45A10A3328}" type="datetimeFigureOut">
              <a:rPr lang="ru-RU" smtClean="0">
                <a:solidFill>
                  <a:prstClr val="black">
                    <a:tint val="75000"/>
                  </a:prstClr>
                </a:solidFill>
              </a:rPr>
              <a:pPr defTabSz="914354"/>
              <a:t>12.10.2022</a:t>
            </a:fld>
            <a:endParaRPr lang="ru-RU">
              <a:solidFill>
                <a:prstClr val="black">
                  <a:tint val="75000"/>
                </a:prstClr>
              </a:solidFill>
            </a:endParaRPr>
          </a:p>
        </p:txBody>
      </p:sp>
      <p:sp>
        <p:nvSpPr>
          <p:cNvPr id="8" name="Footer Placeholder 7"/>
          <p:cNvSpPr>
            <a:spLocks noGrp="1"/>
          </p:cNvSpPr>
          <p:nvPr>
            <p:ph type="ftr" sz="quarter" idx="11"/>
          </p:nvPr>
        </p:nvSpPr>
        <p:spPr/>
        <p:txBody>
          <a:bodyPr/>
          <a:lstStyle/>
          <a:p>
            <a:pPr defTabSz="914354"/>
            <a:endParaRPr lang="ru-RU">
              <a:solidFill>
                <a:prstClr val="black">
                  <a:tint val="75000"/>
                </a:prstClr>
              </a:solidFill>
            </a:endParaRPr>
          </a:p>
        </p:txBody>
      </p:sp>
      <p:sp>
        <p:nvSpPr>
          <p:cNvPr id="9" name="Slide Number Placeholder 8"/>
          <p:cNvSpPr>
            <a:spLocks noGrp="1"/>
          </p:cNvSpPr>
          <p:nvPr>
            <p:ph type="sldNum" sz="quarter" idx="12"/>
          </p:nvPr>
        </p:nvSpPr>
        <p:spPr/>
        <p:txBody>
          <a:bodyPr/>
          <a:lstStyle/>
          <a:p>
            <a:pPr defTabSz="914354"/>
            <a:fld id="{DC42AE63-1518-4AEF-8B91-881F017BECE7}" type="slidenum">
              <a:rPr lang="ru-RU" smtClean="0">
                <a:solidFill>
                  <a:prstClr val="black">
                    <a:tint val="75000"/>
                  </a:prstClr>
                </a:solidFill>
              </a:rPr>
              <a:pPr defTabSz="914354"/>
              <a:t>‹#›</a:t>
            </a:fld>
            <a:endParaRPr lang="ru-RU">
              <a:solidFill>
                <a:prstClr val="black">
                  <a:tint val="75000"/>
                </a:prstClr>
              </a:solidFill>
            </a:endParaRPr>
          </a:p>
        </p:txBody>
      </p:sp>
    </p:spTree>
    <p:extLst>
      <p:ext uri="{BB962C8B-B14F-4D97-AF65-F5344CB8AC3E}">
        <p14:creationId xmlns:p14="http://schemas.microsoft.com/office/powerpoint/2010/main" val="469353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pPr defTabSz="914354"/>
            <a:fld id="{2E423D31-6C15-4E8B-B5F8-EC45A10A3328}" type="datetimeFigureOut">
              <a:rPr lang="ru-RU" smtClean="0">
                <a:solidFill>
                  <a:prstClr val="black">
                    <a:tint val="75000"/>
                  </a:prstClr>
                </a:solidFill>
              </a:rPr>
              <a:pPr defTabSz="914354"/>
              <a:t>12.10.2022</a:t>
            </a:fld>
            <a:endParaRPr lang="ru-RU">
              <a:solidFill>
                <a:prstClr val="black">
                  <a:tint val="75000"/>
                </a:prstClr>
              </a:solidFill>
            </a:endParaRPr>
          </a:p>
        </p:txBody>
      </p:sp>
      <p:sp>
        <p:nvSpPr>
          <p:cNvPr id="4" name="Footer Placeholder 3"/>
          <p:cNvSpPr>
            <a:spLocks noGrp="1"/>
          </p:cNvSpPr>
          <p:nvPr>
            <p:ph type="ftr" sz="quarter" idx="11"/>
          </p:nvPr>
        </p:nvSpPr>
        <p:spPr/>
        <p:txBody>
          <a:bodyPr/>
          <a:lstStyle/>
          <a:p>
            <a:pPr defTabSz="914354"/>
            <a:endParaRPr lang="ru-RU">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354"/>
            <a:fld id="{DC42AE63-1518-4AEF-8B91-881F017BECE7}" type="slidenum">
              <a:rPr lang="ru-RU" smtClean="0">
                <a:solidFill>
                  <a:prstClr val="black">
                    <a:tint val="75000"/>
                  </a:prstClr>
                </a:solidFill>
              </a:rPr>
              <a:pPr defTabSz="914354"/>
              <a:t>‹#›</a:t>
            </a:fld>
            <a:endParaRPr lang="ru-RU">
              <a:solidFill>
                <a:prstClr val="black">
                  <a:tint val="75000"/>
                </a:prstClr>
              </a:solidFill>
            </a:endParaRPr>
          </a:p>
        </p:txBody>
      </p:sp>
    </p:spTree>
    <p:extLst>
      <p:ext uri="{BB962C8B-B14F-4D97-AF65-F5344CB8AC3E}">
        <p14:creationId xmlns:p14="http://schemas.microsoft.com/office/powerpoint/2010/main" val="948366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354"/>
            <a:fld id="{2E423D31-6C15-4E8B-B5F8-EC45A10A3328}" type="datetimeFigureOut">
              <a:rPr lang="ru-RU" smtClean="0">
                <a:solidFill>
                  <a:prstClr val="black">
                    <a:tint val="75000"/>
                  </a:prstClr>
                </a:solidFill>
              </a:rPr>
              <a:pPr defTabSz="914354"/>
              <a:t>12.10.2022</a:t>
            </a:fld>
            <a:endParaRPr lang="ru-RU">
              <a:solidFill>
                <a:prstClr val="black">
                  <a:tint val="75000"/>
                </a:prstClr>
              </a:solidFill>
            </a:endParaRPr>
          </a:p>
        </p:txBody>
      </p:sp>
      <p:sp>
        <p:nvSpPr>
          <p:cNvPr id="3" name="Footer Placeholder 2"/>
          <p:cNvSpPr>
            <a:spLocks noGrp="1"/>
          </p:cNvSpPr>
          <p:nvPr>
            <p:ph type="ftr" sz="quarter" idx="11"/>
          </p:nvPr>
        </p:nvSpPr>
        <p:spPr/>
        <p:txBody>
          <a:bodyPr/>
          <a:lstStyle/>
          <a:p>
            <a:pPr defTabSz="914354"/>
            <a:endParaRPr lang="ru-RU">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14354"/>
            <a:fld id="{DC42AE63-1518-4AEF-8B91-881F017BECE7}" type="slidenum">
              <a:rPr lang="ru-RU" smtClean="0">
                <a:solidFill>
                  <a:prstClr val="black">
                    <a:tint val="75000"/>
                  </a:prstClr>
                </a:solidFill>
              </a:rPr>
              <a:pPr defTabSz="914354"/>
              <a:t>‹#›</a:t>
            </a:fld>
            <a:endParaRPr lang="ru-RU">
              <a:solidFill>
                <a:prstClr val="black">
                  <a:tint val="75000"/>
                </a:prstClr>
              </a:solidFill>
            </a:endParaRPr>
          </a:p>
        </p:txBody>
      </p:sp>
    </p:spTree>
    <p:extLst>
      <p:ext uri="{BB962C8B-B14F-4D97-AF65-F5344CB8AC3E}">
        <p14:creationId xmlns:p14="http://schemas.microsoft.com/office/powerpoint/2010/main" val="1146975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pPr defTabSz="914354"/>
            <a:fld id="{2E423D31-6C15-4E8B-B5F8-EC45A10A3328}" type="datetimeFigureOut">
              <a:rPr lang="ru-RU" smtClean="0">
                <a:solidFill>
                  <a:prstClr val="black">
                    <a:tint val="75000"/>
                  </a:prstClr>
                </a:solidFill>
              </a:rPr>
              <a:pPr defTabSz="914354"/>
              <a:t>12.10.2022</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pPr defTabSz="914354"/>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4"/>
            <a:fld id="{DC42AE63-1518-4AEF-8B91-881F017BECE7}" type="slidenum">
              <a:rPr lang="ru-RU" smtClean="0">
                <a:solidFill>
                  <a:prstClr val="black">
                    <a:tint val="75000"/>
                  </a:prstClr>
                </a:solidFill>
              </a:rPr>
              <a:pPr defTabSz="914354"/>
              <a:t>‹#›</a:t>
            </a:fld>
            <a:endParaRPr lang="ru-RU">
              <a:solidFill>
                <a:prstClr val="black">
                  <a:tint val="75000"/>
                </a:prstClr>
              </a:solidFill>
            </a:endParaRPr>
          </a:p>
        </p:txBody>
      </p:sp>
    </p:spTree>
    <p:extLst>
      <p:ext uri="{BB962C8B-B14F-4D97-AF65-F5344CB8AC3E}">
        <p14:creationId xmlns:p14="http://schemas.microsoft.com/office/powerpoint/2010/main" val="1275486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pPr defTabSz="914354"/>
            <a:fld id="{2E423D31-6C15-4E8B-B5F8-EC45A10A3328}" type="datetimeFigureOut">
              <a:rPr lang="ru-RU" smtClean="0">
                <a:solidFill>
                  <a:prstClr val="black">
                    <a:tint val="75000"/>
                  </a:prstClr>
                </a:solidFill>
              </a:rPr>
              <a:pPr defTabSz="914354"/>
              <a:t>12.10.2022</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pPr defTabSz="914354"/>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4"/>
            <a:fld id="{DC42AE63-1518-4AEF-8B91-881F017BECE7}" type="slidenum">
              <a:rPr lang="ru-RU" smtClean="0">
                <a:solidFill>
                  <a:prstClr val="black">
                    <a:tint val="75000"/>
                  </a:prstClr>
                </a:solidFill>
              </a:rPr>
              <a:pPr defTabSz="914354"/>
              <a:t>‹#›</a:t>
            </a:fld>
            <a:endParaRPr lang="ru-RU">
              <a:solidFill>
                <a:prstClr val="black">
                  <a:tint val="75000"/>
                </a:prstClr>
              </a:solidFill>
            </a:endParaRPr>
          </a:p>
        </p:txBody>
      </p:sp>
    </p:spTree>
    <p:extLst>
      <p:ext uri="{BB962C8B-B14F-4D97-AF65-F5344CB8AC3E}">
        <p14:creationId xmlns:p14="http://schemas.microsoft.com/office/powerpoint/2010/main" val="1787979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pPr defTabSz="914354"/>
            <a:fld id="{2E423D31-6C15-4E8B-B5F8-EC45A10A3328}" type="datetimeFigureOut">
              <a:rPr lang="ru-RU" smtClean="0">
                <a:solidFill>
                  <a:prstClr val="black">
                    <a:tint val="75000"/>
                  </a:prstClr>
                </a:solidFill>
              </a:rPr>
              <a:pPr defTabSz="914354"/>
              <a:t>12.10.2022</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pPr defTabSz="914354"/>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4"/>
            <a:fld id="{DC42AE63-1518-4AEF-8B91-881F017BECE7}" type="slidenum">
              <a:rPr lang="ru-RU" smtClean="0">
                <a:solidFill>
                  <a:prstClr val="black">
                    <a:tint val="75000"/>
                  </a:prstClr>
                </a:solidFill>
              </a:rPr>
              <a:pPr defTabSz="914354"/>
              <a:t>‹#›</a:t>
            </a:fld>
            <a:endParaRPr lang="ru-RU">
              <a:solidFill>
                <a:prstClr val="black">
                  <a:tint val="75000"/>
                </a:prstClr>
              </a:solidFill>
            </a:endParaRPr>
          </a:p>
        </p:txBody>
      </p:sp>
    </p:spTree>
    <p:extLst>
      <p:ext uri="{BB962C8B-B14F-4D97-AF65-F5344CB8AC3E}">
        <p14:creationId xmlns:p14="http://schemas.microsoft.com/office/powerpoint/2010/main" val="97406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838201" y="365126"/>
            <a:ext cx="7734300" cy="5811839"/>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pPr defTabSz="914354"/>
            <a:fld id="{2E423D31-6C15-4E8B-B5F8-EC45A10A3328}" type="datetimeFigureOut">
              <a:rPr lang="ru-RU" smtClean="0">
                <a:solidFill>
                  <a:prstClr val="black">
                    <a:tint val="75000"/>
                  </a:prstClr>
                </a:solidFill>
              </a:rPr>
              <a:pPr defTabSz="914354"/>
              <a:t>12.10.2022</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pPr defTabSz="914354"/>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4"/>
            <a:fld id="{DC42AE63-1518-4AEF-8B91-881F017BECE7}" type="slidenum">
              <a:rPr lang="ru-RU" smtClean="0">
                <a:solidFill>
                  <a:prstClr val="black">
                    <a:tint val="75000"/>
                  </a:prstClr>
                </a:solidFill>
              </a:rPr>
              <a:pPr defTabSz="914354"/>
              <a:t>‹#›</a:t>
            </a:fld>
            <a:endParaRPr lang="ru-RU">
              <a:solidFill>
                <a:prstClr val="black">
                  <a:tint val="75000"/>
                </a:prstClr>
              </a:solidFill>
            </a:endParaRPr>
          </a:p>
        </p:txBody>
      </p:sp>
    </p:spTree>
    <p:extLst>
      <p:ext uri="{BB962C8B-B14F-4D97-AF65-F5344CB8AC3E}">
        <p14:creationId xmlns:p14="http://schemas.microsoft.com/office/powerpoint/2010/main" val="527050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endParaRPr lang="en-US" dirty="0"/>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pPr defTabSz="914354"/>
            <a:fld id="{2E423D31-6C15-4E8B-B5F8-EC45A10A3328}" type="datetimeFigureOut">
              <a:rPr lang="ru-RU" smtClean="0">
                <a:solidFill>
                  <a:prstClr val="black">
                    <a:tint val="75000"/>
                  </a:prstClr>
                </a:solidFill>
              </a:rPr>
              <a:pPr defTabSz="914354"/>
              <a:t>12.10.2022</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pPr defTabSz="914354"/>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4"/>
            <a:fld id="{DC42AE63-1518-4AEF-8B91-881F017BECE7}" type="slidenum">
              <a:rPr lang="ru-RU" smtClean="0">
                <a:solidFill>
                  <a:prstClr val="black">
                    <a:tint val="75000"/>
                  </a:prstClr>
                </a:solidFill>
              </a:rPr>
              <a:pPr defTabSz="914354"/>
              <a:t>‹#›</a:t>
            </a:fld>
            <a:endParaRPr lang="ru-RU">
              <a:solidFill>
                <a:prstClr val="black">
                  <a:tint val="75000"/>
                </a:prstClr>
              </a:solidFill>
            </a:endParaRPr>
          </a:p>
        </p:txBody>
      </p:sp>
    </p:spTree>
    <p:extLst>
      <p:ext uri="{BB962C8B-B14F-4D97-AF65-F5344CB8AC3E}">
        <p14:creationId xmlns:p14="http://schemas.microsoft.com/office/powerpoint/2010/main" val="249096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pPr defTabSz="914354"/>
            <a:fld id="{2E423D31-6C15-4E8B-B5F8-EC45A10A3328}" type="datetimeFigureOut">
              <a:rPr lang="ru-RU" smtClean="0">
                <a:solidFill>
                  <a:prstClr val="black">
                    <a:tint val="75000"/>
                  </a:prstClr>
                </a:solidFill>
              </a:rPr>
              <a:pPr defTabSz="914354"/>
              <a:t>12.10.2022</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pPr defTabSz="914354"/>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4"/>
            <a:fld id="{DC42AE63-1518-4AEF-8B91-881F017BECE7}" type="slidenum">
              <a:rPr lang="ru-RU" smtClean="0">
                <a:solidFill>
                  <a:prstClr val="black">
                    <a:tint val="75000"/>
                  </a:prstClr>
                </a:solidFill>
              </a:rPr>
              <a:pPr defTabSz="914354"/>
              <a:t>‹#›</a:t>
            </a:fld>
            <a:endParaRPr lang="ru-RU">
              <a:solidFill>
                <a:prstClr val="black">
                  <a:tint val="75000"/>
                </a:prstClr>
              </a:solidFill>
            </a:endParaRPr>
          </a:p>
        </p:txBody>
      </p:sp>
    </p:spTree>
    <p:extLst>
      <p:ext uri="{BB962C8B-B14F-4D97-AF65-F5344CB8AC3E}">
        <p14:creationId xmlns:p14="http://schemas.microsoft.com/office/powerpoint/2010/main" val="1593162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EC279BAB-715E-4FC5-9005-8627F9ABDF82}" type="datetimeFigureOut">
              <a:rPr lang="ru-RU" smtClean="0"/>
              <a:t>12.10.2022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7FD9B46-1E93-4F3C-B9FF-18042C264449}" type="slidenum">
              <a:rPr lang="ru-RU" smtClean="0"/>
              <a:t>‹#›</a:t>
            </a:fld>
            <a:endParaRPr lang="ru-RU"/>
          </a:p>
        </p:txBody>
      </p:sp>
    </p:spTree>
    <p:extLst>
      <p:ext uri="{BB962C8B-B14F-4D97-AF65-F5344CB8AC3E}">
        <p14:creationId xmlns:p14="http://schemas.microsoft.com/office/powerpoint/2010/main" val="325262088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ru-RU"/>
              <a:t>Образец заголовка</a:t>
            </a:r>
            <a:endParaRPr lang="en-US" dirty="0"/>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pPr defTabSz="914354"/>
            <a:fld id="{2E423D31-6C15-4E8B-B5F8-EC45A10A3328}" type="datetimeFigureOut">
              <a:rPr lang="ru-RU" smtClean="0">
                <a:solidFill>
                  <a:prstClr val="black">
                    <a:tint val="75000"/>
                  </a:prstClr>
                </a:solidFill>
              </a:rPr>
              <a:pPr defTabSz="914354"/>
              <a:t>12.10.2022</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pPr defTabSz="914354"/>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4"/>
            <a:fld id="{DC42AE63-1518-4AEF-8B91-881F017BECE7}" type="slidenum">
              <a:rPr lang="ru-RU" smtClean="0">
                <a:solidFill>
                  <a:prstClr val="black">
                    <a:tint val="75000"/>
                  </a:prstClr>
                </a:solidFill>
              </a:rPr>
              <a:pPr defTabSz="914354"/>
              <a:t>‹#›</a:t>
            </a:fld>
            <a:endParaRPr lang="ru-RU">
              <a:solidFill>
                <a:prstClr val="black">
                  <a:tint val="75000"/>
                </a:prstClr>
              </a:solidFill>
            </a:endParaRPr>
          </a:p>
        </p:txBody>
      </p:sp>
    </p:spTree>
    <p:extLst>
      <p:ext uri="{BB962C8B-B14F-4D97-AF65-F5344CB8AC3E}">
        <p14:creationId xmlns:p14="http://schemas.microsoft.com/office/powerpoint/2010/main" val="3159121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838200" y="1825625"/>
            <a:ext cx="5181600" cy="4351339"/>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172200" y="1825625"/>
            <a:ext cx="5181600" cy="4351339"/>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pPr defTabSz="914354"/>
            <a:fld id="{2E423D31-6C15-4E8B-B5F8-EC45A10A3328}" type="datetimeFigureOut">
              <a:rPr lang="ru-RU" smtClean="0">
                <a:solidFill>
                  <a:prstClr val="black">
                    <a:tint val="75000"/>
                  </a:prstClr>
                </a:solidFill>
              </a:rPr>
              <a:pPr defTabSz="914354"/>
              <a:t>12.10.2022</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pPr defTabSz="914354"/>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4"/>
            <a:fld id="{DC42AE63-1518-4AEF-8B91-881F017BECE7}" type="slidenum">
              <a:rPr lang="ru-RU" smtClean="0">
                <a:solidFill>
                  <a:prstClr val="black">
                    <a:tint val="75000"/>
                  </a:prstClr>
                </a:solidFill>
              </a:rPr>
              <a:pPr defTabSz="914354"/>
              <a:t>‹#›</a:t>
            </a:fld>
            <a:endParaRPr lang="ru-RU">
              <a:solidFill>
                <a:prstClr val="black">
                  <a:tint val="75000"/>
                </a:prstClr>
              </a:solidFill>
            </a:endParaRPr>
          </a:p>
        </p:txBody>
      </p:sp>
    </p:spTree>
    <p:extLst>
      <p:ext uri="{BB962C8B-B14F-4D97-AF65-F5344CB8AC3E}">
        <p14:creationId xmlns:p14="http://schemas.microsoft.com/office/powerpoint/2010/main" val="3197540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ru-RU"/>
              <a:t>Образец заголовка</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ru-RU"/>
              <a:t>Образец текста</a:t>
            </a:r>
          </a:p>
        </p:txBody>
      </p:sp>
      <p:sp>
        <p:nvSpPr>
          <p:cNvPr id="4" name="Content Placeholder 3"/>
          <p:cNvSpPr>
            <a:spLocks noGrp="1"/>
          </p:cNvSpPr>
          <p:nvPr>
            <p:ph sz="half" idx="2"/>
          </p:nvPr>
        </p:nvSpPr>
        <p:spPr>
          <a:xfrm>
            <a:off x="839789"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ru-RU"/>
              <a:t>Образец текста</a:t>
            </a:r>
          </a:p>
        </p:txBody>
      </p:sp>
      <p:sp>
        <p:nvSpPr>
          <p:cNvPr id="6" name="Content Placeholder 5"/>
          <p:cNvSpPr>
            <a:spLocks noGrp="1"/>
          </p:cNvSpPr>
          <p:nvPr>
            <p:ph sz="quarter" idx="4"/>
          </p:nvPr>
        </p:nvSpPr>
        <p:spPr>
          <a:xfrm>
            <a:off x="6172201"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pPr defTabSz="914354"/>
            <a:fld id="{2E423D31-6C15-4E8B-B5F8-EC45A10A3328}" type="datetimeFigureOut">
              <a:rPr lang="ru-RU" smtClean="0">
                <a:solidFill>
                  <a:prstClr val="black">
                    <a:tint val="75000"/>
                  </a:prstClr>
                </a:solidFill>
              </a:rPr>
              <a:pPr defTabSz="914354"/>
              <a:t>12.10.2022</a:t>
            </a:fld>
            <a:endParaRPr lang="ru-RU">
              <a:solidFill>
                <a:prstClr val="black">
                  <a:tint val="75000"/>
                </a:prstClr>
              </a:solidFill>
            </a:endParaRPr>
          </a:p>
        </p:txBody>
      </p:sp>
      <p:sp>
        <p:nvSpPr>
          <p:cNvPr id="8" name="Footer Placeholder 7"/>
          <p:cNvSpPr>
            <a:spLocks noGrp="1"/>
          </p:cNvSpPr>
          <p:nvPr>
            <p:ph type="ftr" sz="quarter" idx="11"/>
          </p:nvPr>
        </p:nvSpPr>
        <p:spPr/>
        <p:txBody>
          <a:bodyPr/>
          <a:lstStyle/>
          <a:p>
            <a:pPr defTabSz="914354"/>
            <a:endParaRPr lang="ru-RU">
              <a:solidFill>
                <a:prstClr val="black">
                  <a:tint val="75000"/>
                </a:prstClr>
              </a:solidFill>
            </a:endParaRPr>
          </a:p>
        </p:txBody>
      </p:sp>
      <p:sp>
        <p:nvSpPr>
          <p:cNvPr id="9" name="Slide Number Placeholder 8"/>
          <p:cNvSpPr>
            <a:spLocks noGrp="1"/>
          </p:cNvSpPr>
          <p:nvPr>
            <p:ph type="sldNum" sz="quarter" idx="12"/>
          </p:nvPr>
        </p:nvSpPr>
        <p:spPr/>
        <p:txBody>
          <a:bodyPr/>
          <a:lstStyle/>
          <a:p>
            <a:pPr defTabSz="914354"/>
            <a:fld id="{DC42AE63-1518-4AEF-8B91-881F017BECE7}" type="slidenum">
              <a:rPr lang="ru-RU" smtClean="0">
                <a:solidFill>
                  <a:prstClr val="black">
                    <a:tint val="75000"/>
                  </a:prstClr>
                </a:solidFill>
              </a:rPr>
              <a:pPr defTabSz="914354"/>
              <a:t>‹#›</a:t>
            </a:fld>
            <a:endParaRPr lang="ru-RU">
              <a:solidFill>
                <a:prstClr val="black">
                  <a:tint val="75000"/>
                </a:prstClr>
              </a:solidFill>
            </a:endParaRPr>
          </a:p>
        </p:txBody>
      </p:sp>
    </p:spTree>
    <p:extLst>
      <p:ext uri="{BB962C8B-B14F-4D97-AF65-F5344CB8AC3E}">
        <p14:creationId xmlns:p14="http://schemas.microsoft.com/office/powerpoint/2010/main" val="4145500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pPr defTabSz="914354"/>
            <a:fld id="{2E423D31-6C15-4E8B-B5F8-EC45A10A3328}" type="datetimeFigureOut">
              <a:rPr lang="ru-RU" smtClean="0">
                <a:solidFill>
                  <a:prstClr val="black">
                    <a:tint val="75000"/>
                  </a:prstClr>
                </a:solidFill>
              </a:rPr>
              <a:pPr defTabSz="914354"/>
              <a:t>12.10.2022</a:t>
            </a:fld>
            <a:endParaRPr lang="ru-RU">
              <a:solidFill>
                <a:prstClr val="black">
                  <a:tint val="75000"/>
                </a:prstClr>
              </a:solidFill>
            </a:endParaRPr>
          </a:p>
        </p:txBody>
      </p:sp>
      <p:sp>
        <p:nvSpPr>
          <p:cNvPr id="4" name="Footer Placeholder 3"/>
          <p:cNvSpPr>
            <a:spLocks noGrp="1"/>
          </p:cNvSpPr>
          <p:nvPr>
            <p:ph type="ftr" sz="quarter" idx="11"/>
          </p:nvPr>
        </p:nvSpPr>
        <p:spPr/>
        <p:txBody>
          <a:bodyPr/>
          <a:lstStyle/>
          <a:p>
            <a:pPr defTabSz="914354"/>
            <a:endParaRPr lang="ru-RU">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354"/>
            <a:fld id="{DC42AE63-1518-4AEF-8B91-881F017BECE7}" type="slidenum">
              <a:rPr lang="ru-RU" smtClean="0">
                <a:solidFill>
                  <a:prstClr val="black">
                    <a:tint val="75000"/>
                  </a:prstClr>
                </a:solidFill>
              </a:rPr>
              <a:pPr defTabSz="914354"/>
              <a:t>‹#›</a:t>
            </a:fld>
            <a:endParaRPr lang="ru-RU">
              <a:solidFill>
                <a:prstClr val="black">
                  <a:tint val="75000"/>
                </a:prstClr>
              </a:solidFill>
            </a:endParaRPr>
          </a:p>
        </p:txBody>
      </p:sp>
    </p:spTree>
    <p:extLst>
      <p:ext uri="{BB962C8B-B14F-4D97-AF65-F5344CB8AC3E}">
        <p14:creationId xmlns:p14="http://schemas.microsoft.com/office/powerpoint/2010/main" val="548482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354"/>
            <a:fld id="{2E423D31-6C15-4E8B-B5F8-EC45A10A3328}" type="datetimeFigureOut">
              <a:rPr lang="ru-RU" smtClean="0">
                <a:solidFill>
                  <a:prstClr val="black">
                    <a:tint val="75000"/>
                  </a:prstClr>
                </a:solidFill>
              </a:rPr>
              <a:pPr defTabSz="914354"/>
              <a:t>12.10.2022</a:t>
            </a:fld>
            <a:endParaRPr lang="ru-RU">
              <a:solidFill>
                <a:prstClr val="black">
                  <a:tint val="75000"/>
                </a:prstClr>
              </a:solidFill>
            </a:endParaRPr>
          </a:p>
        </p:txBody>
      </p:sp>
      <p:sp>
        <p:nvSpPr>
          <p:cNvPr id="3" name="Footer Placeholder 2"/>
          <p:cNvSpPr>
            <a:spLocks noGrp="1"/>
          </p:cNvSpPr>
          <p:nvPr>
            <p:ph type="ftr" sz="quarter" idx="11"/>
          </p:nvPr>
        </p:nvSpPr>
        <p:spPr/>
        <p:txBody>
          <a:bodyPr/>
          <a:lstStyle/>
          <a:p>
            <a:pPr defTabSz="914354"/>
            <a:endParaRPr lang="ru-RU">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14354"/>
            <a:fld id="{DC42AE63-1518-4AEF-8B91-881F017BECE7}" type="slidenum">
              <a:rPr lang="ru-RU" smtClean="0">
                <a:solidFill>
                  <a:prstClr val="black">
                    <a:tint val="75000"/>
                  </a:prstClr>
                </a:solidFill>
              </a:rPr>
              <a:pPr defTabSz="914354"/>
              <a:t>‹#›</a:t>
            </a:fld>
            <a:endParaRPr lang="ru-RU">
              <a:solidFill>
                <a:prstClr val="black">
                  <a:tint val="75000"/>
                </a:prstClr>
              </a:solidFill>
            </a:endParaRPr>
          </a:p>
        </p:txBody>
      </p:sp>
    </p:spTree>
    <p:extLst>
      <p:ext uri="{BB962C8B-B14F-4D97-AF65-F5344CB8AC3E}">
        <p14:creationId xmlns:p14="http://schemas.microsoft.com/office/powerpoint/2010/main" val="491923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pPr defTabSz="914354"/>
            <a:fld id="{2E423D31-6C15-4E8B-B5F8-EC45A10A3328}" type="datetimeFigureOut">
              <a:rPr lang="ru-RU" smtClean="0">
                <a:solidFill>
                  <a:prstClr val="black">
                    <a:tint val="75000"/>
                  </a:prstClr>
                </a:solidFill>
              </a:rPr>
              <a:pPr defTabSz="914354"/>
              <a:t>12.10.2022</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pPr defTabSz="914354"/>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4"/>
            <a:fld id="{DC42AE63-1518-4AEF-8B91-881F017BECE7}" type="slidenum">
              <a:rPr lang="ru-RU" smtClean="0">
                <a:solidFill>
                  <a:prstClr val="black">
                    <a:tint val="75000"/>
                  </a:prstClr>
                </a:solidFill>
              </a:rPr>
              <a:pPr defTabSz="914354"/>
              <a:t>‹#›</a:t>
            </a:fld>
            <a:endParaRPr lang="ru-RU">
              <a:solidFill>
                <a:prstClr val="black">
                  <a:tint val="75000"/>
                </a:prstClr>
              </a:solidFill>
            </a:endParaRPr>
          </a:p>
        </p:txBody>
      </p:sp>
    </p:spTree>
    <p:extLst>
      <p:ext uri="{BB962C8B-B14F-4D97-AF65-F5344CB8AC3E}">
        <p14:creationId xmlns:p14="http://schemas.microsoft.com/office/powerpoint/2010/main" val="1816244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pPr defTabSz="914354"/>
            <a:fld id="{2E423D31-6C15-4E8B-B5F8-EC45A10A3328}" type="datetimeFigureOut">
              <a:rPr lang="ru-RU" smtClean="0">
                <a:solidFill>
                  <a:prstClr val="black">
                    <a:tint val="75000"/>
                  </a:prstClr>
                </a:solidFill>
              </a:rPr>
              <a:pPr defTabSz="914354"/>
              <a:t>12.10.2022</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pPr defTabSz="914354"/>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4"/>
            <a:fld id="{DC42AE63-1518-4AEF-8B91-881F017BECE7}" type="slidenum">
              <a:rPr lang="ru-RU" smtClean="0">
                <a:solidFill>
                  <a:prstClr val="black">
                    <a:tint val="75000"/>
                  </a:prstClr>
                </a:solidFill>
              </a:rPr>
              <a:pPr defTabSz="914354"/>
              <a:t>‹#›</a:t>
            </a:fld>
            <a:endParaRPr lang="ru-RU">
              <a:solidFill>
                <a:prstClr val="black">
                  <a:tint val="75000"/>
                </a:prstClr>
              </a:solidFill>
            </a:endParaRPr>
          </a:p>
        </p:txBody>
      </p:sp>
    </p:spTree>
    <p:extLst>
      <p:ext uri="{BB962C8B-B14F-4D97-AF65-F5344CB8AC3E}">
        <p14:creationId xmlns:p14="http://schemas.microsoft.com/office/powerpoint/2010/main" val="2788185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pPr defTabSz="914354"/>
            <a:fld id="{2E423D31-6C15-4E8B-B5F8-EC45A10A3328}" type="datetimeFigureOut">
              <a:rPr lang="ru-RU" smtClean="0">
                <a:solidFill>
                  <a:prstClr val="black">
                    <a:tint val="75000"/>
                  </a:prstClr>
                </a:solidFill>
              </a:rPr>
              <a:pPr defTabSz="914354"/>
              <a:t>12.10.2022</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pPr defTabSz="914354"/>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4"/>
            <a:fld id="{DC42AE63-1518-4AEF-8B91-881F017BECE7}" type="slidenum">
              <a:rPr lang="ru-RU" smtClean="0">
                <a:solidFill>
                  <a:prstClr val="black">
                    <a:tint val="75000"/>
                  </a:prstClr>
                </a:solidFill>
              </a:rPr>
              <a:pPr defTabSz="914354"/>
              <a:t>‹#›</a:t>
            </a:fld>
            <a:endParaRPr lang="ru-RU">
              <a:solidFill>
                <a:prstClr val="black">
                  <a:tint val="75000"/>
                </a:prstClr>
              </a:solidFill>
            </a:endParaRPr>
          </a:p>
        </p:txBody>
      </p:sp>
    </p:spTree>
    <p:extLst>
      <p:ext uri="{BB962C8B-B14F-4D97-AF65-F5344CB8AC3E}">
        <p14:creationId xmlns:p14="http://schemas.microsoft.com/office/powerpoint/2010/main" val="2208938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838201" y="365126"/>
            <a:ext cx="7734300" cy="5811839"/>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pPr defTabSz="914354"/>
            <a:fld id="{2E423D31-6C15-4E8B-B5F8-EC45A10A3328}" type="datetimeFigureOut">
              <a:rPr lang="ru-RU" smtClean="0">
                <a:solidFill>
                  <a:prstClr val="black">
                    <a:tint val="75000"/>
                  </a:prstClr>
                </a:solidFill>
              </a:rPr>
              <a:pPr defTabSz="914354"/>
              <a:t>12.10.2022</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pPr defTabSz="914354"/>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4"/>
            <a:fld id="{DC42AE63-1518-4AEF-8B91-881F017BECE7}" type="slidenum">
              <a:rPr lang="ru-RU" smtClean="0">
                <a:solidFill>
                  <a:prstClr val="black">
                    <a:tint val="75000"/>
                  </a:prstClr>
                </a:solidFill>
              </a:rPr>
              <a:pPr defTabSz="914354"/>
              <a:t>‹#›</a:t>
            </a:fld>
            <a:endParaRPr lang="ru-RU">
              <a:solidFill>
                <a:prstClr val="black">
                  <a:tint val="75000"/>
                </a:prstClr>
              </a:solidFill>
            </a:endParaRPr>
          </a:p>
        </p:txBody>
      </p:sp>
    </p:spTree>
    <p:extLst>
      <p:ext uri="{BB962C8B-B14F-4D97-AF65-F5344CB8AC3E}">
        <p14:creationId xmlns:p14="http://schemas.microsoft.com/office/powerpoint/2010/main" val="411487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endParaRPr lang="en-US" dirty="0"/>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pPr defTabSz="914354"/>
            <a:fld id="{2E423D31-6C15-4E8B-B5F8-EC45A10A3328}" type="datetimeFigureOut">
              <a:rPr lang="ru-RU" smtClean="0">
                <a:solidFill>
                  <a:prstClr val="black">
                    <a:tint val="75000"/>
                  </a:prstClr>
                </a:solidFill>
              </a:rPr>
              <a:pPr defTabSz="914354"/>
              <a:t>12.10.2022</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pPr defTabSz="914354"/>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4"/>
            <a:fld id="{DC42AE63-1518-4AEF-8B91-881F017BECE7}" type="slidenum">
              <a:rPr lang="ru-RU" smtClean="0">
                <a:solidFill>
                  <a:prstClr val="black">
                    <a:tint val="75000"/>
                  </a:prstClr>
                </a:solidFill>
              </a:rPr>
              <a:pPr defTabSz="914354"/>
              <a:t>‹#›</a:t>
            </a:fld>
            <a:endParaRPr lang="ru-RU">
              <a:solidFill>
                <a:prstClr val="black">
                  <a:tint val="75000"/>
                </a:prstClr>
              </a:solidFill>
            </a:endParaRPr>
          </a:p>
        </p:txBody>
      </p:sp>
    </p:spTree>
    <p:extLst>
      <p:ext uri="{BB962C8B-B14F-4D97-AF65-F5344CB8AC3E}">
        <p14:creationId xmlns:p14="http://schemas.microsoft.com/office/powerpoint/2010/main" val="819067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EC279BAB-715E-4FC5-9005-8627F9ABDF82}" type="datetimeFigureOut">
              <a:rPr lang="ru-RU" smtClean="0"/>
              <a:t>12.10.2022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7FD9B46-1E93-4F3C-B9FF-18042C264449}" type="slidenum">
              <a:rPr lang="ru-RU" smtClean="0"/>
              <a:t>‹#›</a:t>
            </a:fld>
            <a:endParaRPr lang="ru-RU"/>
          </a:p>
        </p:txBody>
      </p:sp>
    </p:spTree>
    <p:extLst>
      <p:ext uri="{BB962C8B-B14F-4D97-AF65-F5344CB8AC3E}">
        <p14:creationId xmlns:p14="http://schemas.microsoft.com/office/powerpoint/2010/main" val="231414199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pPr defTabSz="914354"/>
            <a:fld id="{2E423D31-6C15-4E8B-B5F8-EC45A10A3328}" type="datetimeFigureOut">
              <a:rPr lang="ru-RU" smtClean="0">
                <a:solidFill>
                  <a:prstClr val="black">
                    <a:tint val="75000"/>
                  </a:prstClr>
                </a:solidFill>
              </a:rPr>
              <a:pPr defTabSz="914354"/>
              <a:t>12.10.2022</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pPr defTabSz="914354"/>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4"/>
            <a:fld id="{DC42AE63-1518-4AEF-8B91-881F017BECE7}" type="slidenum">
              <a:rPr lang="ru-RU" smtClean="0">
                <a:solidFill>
                  <a:prstClr val="black">
                    <a:tint val="75000"/>
                  </a:prstClr>
                </a:solidFill>
              </a:rPr>
              <a:pPr defTabSz="914354"/>
              <a:t>‹#›</a:t>
            </a:fld>
            <a:endParaRPr lang="ru-RU">
              <a:solidFill>
                <a:prstClr val="black">
                  <a:tint val="75000"/>
                </a:prstClr>
              </a:solidFill>
            </a:endParaRPr>
          </a:p>
        </p:txBody>
      </p:sp>
    </p:spTree>
    <p:extLst>
      <p:ext uri="{BB962C8B-B14F-4D97-AF65-F5344CB8AC3E}">
        <p14:creationId xmlns:p14="http://schemas.microsoft.com/office/powerpoint/2010/main" val="1209173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ru-RU"/>
              <a:t>Образец заголовка</a:t>
            </a:r>
            <a:endParaRPr lang="en-US" dirty="0"/>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pPr defTabSz="914354"/>
            <a:fld id="{2E423D31-6C15-4E8B-B5F8-EC45A10A3328}" type="datetimeFigureOut">
              <a:rPr lang="ru-RU" smtClean="0">
                <a:solidFill>
                  <a:prstClr val="black">
                    <a:tint val="75000"/>
                  </a:prstClr>
                </a:solidFill>
              </a:rPr>
              <a:pPr defTabSz="914354"/>
              <a:t>12.10.2022</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pPr defTabSz="914354"/>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4"/>
            <a:fld id="{DC42AE63-1518-4AEF-8B91-881F017BECE7}" type="slidenum">
              <a:rPr lang="ru-RU" smtClean="0">
                <a:solidFill>
                  <a:prstClr val="black">
                    <a:tint val="75000"/>
                  </a:prstClr>
                </a:solidFill>
              </a:rPr>
              <a:pPr defTabSz="914354"/>
              <a:t>‹#›</a:t>
            </a:fld>
            <a:endParaRPr lang="ru-RU">
              <a:solidFill>
                <a:prstClr val="black">
                  <a:tint val="75000"/>
                </a:prstClr>
              </a:solidFill>
            </a:endParaRPr>
          </a:p>
        </p:txBody>
      </p:sp>
    </p:spTree>
    <p:extLst>
      <p:ext uri="{BB962C8B-B14F-4D97-AF65-F5344CB8AC3E}">
        <p14:creationId xmlns:p14="http://schemas.microsoft.com/office/powerpoint/2010/main" val="1671580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838200" y="1825625"/>
            <a:ext cx="5181600" cy="4351339"/>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172200" y="1825625"/>
            <a:ext cx="5181600" cy="4351339"/>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pPr defTabSz="914354"/>
            <a:fld id="{2E423D31-6C15-4E8B-B5F8-EC45A10A3328}" type="datetimeFigureOut">
              <a:rPr lang="ru-RU" smtClean="0">
                <a:solidFill>
                  <a:prstClr val="black">
                    <a:tint val="75000"/>
                  </a:prstClr>
                </a:solidFill>
              </a:rPr>
              <a:pPr defTabSz="914354"/>
              <a:t>12.10.2022</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pPr defTabSz="914354"/>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4"/>
            <a:fld id="{DC42AE63-1518-4AEF-8B91-881F017BECE7}" type="slidenum">
              <a:rPr lang="ru-RU" smtClean="0">
                <a:solidFill>
                  <a:prstClr val="black">
                    <a:tint val="75000"/>
                  </a:prstClr>
                </a:solidFill>
              </a:rPr>
              <a:pPr defTabSz="914354"/>
              <a:t>‹#›</a:t>
            </a:fld>
            <a:endParaRPr lang="ru-RU">
              <a:solidFill>
                <a:prstClr val="black">
                  <a:tint val="75000"/>
                </a:prstClr>
              </a:solidFill>
            </a:endParaRPr>
          </a:p>
        </p:txBody>
      </p:sp>
    </p:spTree>
    <p:extLst>
      <p:ext uri="{BB962C8B-B14F-4D97-AF65-F5344CB8AC3E}">
        <p14:creationId xmlns:p14="http://schemas.microsoft.com/office/powerpoint/2010/main" val="1722363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ru-RU"/>
              <a:t>Образец заголовка</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ru-RU"/>
              <a:t>Образец текста</a:t>
            </a:r>
          </a:p>
        </p:txBody>
      </p:sp>
      <p:sp>
        <p:nvSpPr>
          <p:cNvPr id="4" name="Content Placeholder 3"/>
          <p:cNvSpPr>
            <a:spLocks noGrp="1"/>
          </p:cNvSpPr>
          <p:nvPr>
            <p:ph sz="half" idx="2"/>
          </p:nvPr>
        </p:nvSpPr>
        <p:spPr>
          <a:xfrm>
            <a:off x="839789"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ru-RU"/>
              <a:t>Образец текста</a:t>
            </a:r>
          </a:p>
        </p:txBody>
      </p:sp>
      <p:sp>
        <p:nvSpPr>
          <p:cNvPr id="6" name="Content Placeholder 5"/>
          <p:cNvSpPr>
            <a:spLocks noGrp="1"/>
          </p:cNvSpPr>
          <p:nvPr>
            <p:ph sz="quarter" idx="4"/>
          </p:nvPr>
        </p:nvSpPr>
        <p:spPr>
          <a:xfrm>
            <a:off x="6172201"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pPr defTabSz="914354"/>
            <a:fld id="{2E423D31-6C15-4E8B-B5F8-EC45A10A3328}" type="datetimeFigureOut">
              <a:rPr lang="ru-RU" smtClean="0">
                <a:solidFill>
                  <a:prstClr val="black">
                    <a:tint val="75000"/>
                  </a:prstClr>
                </a:solidFill>
              </a:rPr>
              <a:pPr defTabSz="914354"/>
              <a:t>12.10.2022</a:t>
            </a:fld>
            <a:endParaRPr lang="ru-RU">
              <a:solidFill>
                <a:prstClr val="black">
                  <a:tint val="75000"/>
                </a:prstClr>
              </a:solidFill>
            </a:endParaRPr>
          </a:p>
        </p:txBody>
      </p:sp>
      <p:sp>
        <p:nvSpPr>
          <p:cNvPr id="8" name="Footer Placeholder 7"/>
          <p:cNvSpPr>
            <a:spLocks noGrp="1"/>
          </p:cNvSpPr>
          <p:nvPr>
            <p:ph type="ftr" sz="quarter" idx="11"/>
          </p:nvPr>
        </p:nvSpPr>
        <p:spPr/>
        <p:txBody>
          <a:bodyPr/>
          <a:lstStyle/>
          <a:p>
            <a:pPr defTabSz="914354"/>
            <a:endParaRPr lang="ru-RU">
              <a:solidFill>
                <a:prstClr val="black">
                  <a:tint val="75000"/>
                </a:prstClr>
              </a:solidFill>
            </a:endParaRPr>
          </a:p>
        </p:txBody>
      </p:sp>
      <p:sp>
        <p:nvSpPr>
          <p:cNvPr id="9" name="Slide Number Placeholder 8"/>
          <p:cNvSpPr>
            <a:spLocks noGrp="1"/>
          </p:cNvSpPr>
          <p:nvPr>
            <p:ph type="sldNum" sz="quarter" idx="12"/>
          </p:nvPr>
        </p:nvSpPr>
        <p:spPr/>
        <p:txBody>
          <a:bodyPr/>
          <a:lstStyle/>
          <a:p>
            <a:pPr defTabSz="914354"/>
            <a:fld id="{DC42AE63-1518-4AEF-8B91-881F017BECE7}" type="slidenum">
              <a:rPr lang="ru-RU" smtClean="0">
                <a:solidFill>
                  <a:prstClr val="black">
                    <a:tint val="75000"/>
                  </a:prstClr>
                </a:solidFill>
              </a:rPr>
              <a:pPr defTabSz="914354"/>
              <a:t>‹#›</a:t>
            </a:fld>
            <a:endParaRPr lang="ru-RU">
              <a:solidFill>
                <a:prstClr val="black">
                  <a:tint val="75000"/>
                </a:prstClr>
              </a:solidFill>
            </a:endParaRPr>
          </a:p>
        </p:txBody>
      </p:sp>
    </p:spTree>
    <p:extLst>
      <p:ext uri="{BB962C8B-B14F-4D97-AF65-F5344CB8AC3E}">
        <p14:creationId xmlns:p14="http://schemas.microsoft.com/office/powerpoint/2010/main" val="1490001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pPr defTabSz="914354"/>
            <a:fld id="{2E423D31-6C15-4E8B-B5F8-EC45A10A3328}" type="datetimeFigureOut">
              <a:rPr lang="ru-RU" smtClean="0">
                <a:solidFill>
                  <a:prstClr val="black">
                    <a:tint val="75000"/>
                  </a:prstClr>
                </a:solidFill>
              </a:rPr>
              <a:pPr defTabSz="914354"/>
              <a:t>12.10.2022</a:t>
            </a:fld>
            <a:endParaRPr lang="ru-RU">
              <a:solidFill>
                <a:prstClr val="black">
                  <a:tint val="75000"/>
                </a:prstClr>
              </a:solidFill>
            </a:endParaRPr>
          </a:p>
        </p:txBody>
      </p:sp>
      <p:sp>
        <p:nvSpPr>
          <p:cNvPr id="4" name="Footer Placeholder 3"/>
          <p:cNvSpPr>
            <a:spLocks noGrp="1"/>
          </p:cNvSpPr>
          <p:nvPr>
            <p:ph type="ftr" sz="quarter" idx="11"/>
          </p:nvPr>
        </p:nvSpPr>
        <p:spPr/>
        <p:txBody>
          <a:bodyPr/>
          <a:lstStyle/>
          <a:p>
            <a:pPr defTabSz="914354"/>
            <a:endParaRPr lang="ru-RU">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354"/>
            <a:fld id="{DC42AE63-1518-4AEF-8B91-881F017BECE7}" type="slidenum">
              <a:rPr lang="ru-RU" smtClean="0">
                <a:solidFill>
                  <a:prstClr val="black">
                    <a:tint val="75000"/>
                  </a:prstClr>
                </a:solidFill>
              </a:rPr>
              <a:pPr defTabSz="914354"/>
              <a:t>‹#›</a:t>
            </a:fld>
            <a:endParaRPr lang="ru-RU">
              <a:solidFill>
                <a:prstClr val="black">
                  <a:tint val="75000"/>
                </a:prstClr>
              </a:solidFill>
            </a:endParaRPr>
          </a:p>
        </p:txBody>
      </p:sp>
    </p:spTree>
    <p:extLst>
      <p:ext uri="{BB962C8B-B14F-4D97-AF65-F5344CB8AC3E}">
        <p14:creationId xmlns:p14="http://schemas.microsoft.com/office/powerpoint/2010/main" val="3816714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354"/>
            <a:fld id="{2E423D31-6C15-4E8B-B5F8-EC45A10A3328}" type="datetimeFigureOut">
              <a:rPr lang="ru-RU" smtClean="0">
                <a:solidFill>
                  <a:prstClr val="black">
                    <a:tint val="75000"/>
                  </a:prstClr>
                </a:solidFill>
              </a:rPr>
              <a:pPr defTabSz="914354"/>
              <a:t>12.10.2022</a:t>
            </a:fld>
            <a:endParaRPr lang="ru-RU">
              <a:solidFill>
                <a:prstClr val="black">
                  <a:tint val="75000"/>
                </a:prstClr>
              </a:solidFill>
            </a:endParaRPr>
          </a:p>
        </p:txBody>
      </p:sp>
      <p:sp>
        <p:nvSpPr>
          <p:cNvPr id="3" name="Footer Placeholder 2"/>
          <p:cNvSpPr>
            <a:spLocks noGrp="1"/>
          </p:cNvSpPr>
          <p:nvPr>
            <p:ph type="ftr" sz="quarter" idx="11"/>
          </p:nvPr>
        </p:nvSpPr>
        <p:spPr/>
        <p:txBody>
          <a:bodyPr/>
          <a:lstStyle/>
          <a:p>
            <a:pPr defTabSz="914354"/>
            <a:endParaRPr lang="ru-RU">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14354"/>
            <a:fld id="{DC42AE63-1518-4AEF-8B91-881F017BECE7}" type="slidenum">
              <a:rPr lang="ru-RU" smtClean="0">
                <a:solidFill>
                  <a:prstClr val="black">
                    <a:tint val="75000"/>
                  </a:prstClr>
                </a:solidFill>
              </a:rPr>
              <a:pPr defTabSz="914354"/>
              <a:t>‹#›</a:t>
            </a:fld>
            <a:endParaRPr lang="ru-RU">
              <a:solidFill>
                <a:prstClr val="black">
                  <a:tint val="75000"/>
                </a:prstClr>
              </a:solidFill>
            </a:endParaRPr>
          </a:p>
        </p:txBody>
      </p:sp>
    </p:spTree>
    <p:extLst>
      <p:ext uri="{BB962C8B-B14F-4D97-AF65-F5344CB8AC3E}">
        <p14:creationId xmlns:p14="http://schemas.microsoft.com/office/powerpoint/2010/main" val="1476980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pPr defTabSz="914354"/>
            <a:fld id="{2E423D31-6C15-4E8B-B5F8-EC45A10A3328}" type="datetimeFigureOut">
              <a:rPr lang="ru-RU" smtClean="0">
                <a:solidFill>
                  <a:prstClr val="black">
                    <a:tint val="75000"/>
                  </a:prstClr>
                </a:solidFill>
              </a:rPr>
              <a:pPr defTabSz="914354"/>
              <a:t>12.10.2022</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pPr defTabSz="914354"/>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4"/>
            <a:fld id="{DC42AE63-1518-4AEF-8B91-881F017BECE7}" type="slidenum">
              <a:rPr lang="ru-RU" smtClean="0">
                <a:solidFill>
                  <a:prstClr val="black">
                    <a:tint val="75000"/>
                  </a:prstClr>
                </a:solidFill>
              </a:rPr>
              <a:pPr defTabSz="914354"/>
              <a:t>‹#›</a:t>
            </a:fld>
            <a:endParaRPr lang="ru-RU">
              <a:solidFill>
                <a:prstClr val="black">
                  <a:tint val="75000"/>
                </a:prstClr>
              </a:solidFill>
            </a:endParaRPr>
          </a:p>
        </p:txBody>
      </p:sp>
    </p:spTree>
    <p:extLst>
      <p:ext uri="{BB962C8B-B14F-4D97-AF65-F5344CB8AC3E}">
        <p14:creationId xmlns:p14="http://schemas.microsoft.com/office/powerpoint/2010/main" val="178483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pPr defTabSz="914354"/>
            <a:fld id="{2E423D31-6C15-4E8B-B5F8-EC45A10A3328}" type="datetimeFigureOut">
              <a:rPr lang="ru-RU" smtClean="0">
                <a:solidFill>
                  <a:prstClr val="black">
                    <a:tint val="75000"/>
                  </a:prstClr>
                </a:solidFill>
              </a:rPr>
              <a:pPr defTabSz="914354"/>
              <a:t>12.10.2022</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pPr defTabSz="914354"/>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4"/>
            <a:fld id="{DC42AE63-1518-4AEF-8B91-881F017BECE7}" type="slidenum">
              <a:rPr lang="ru-RU" smtClean="0">
                <a:solidFill>
                  <a:prstClr val="black">
                    <a:tint val="75000"/>
                  </a:prstClr>
                </a:solidFill>
              </a:rPr>
              <a:pPr defTabSz="914354"/>
              <a:t>‹#›</a:t>
            </a:fld>
            <a:endParaRPr lang="ru-RU">
              <a:solidFill>
                <a:prstClr val="black">
                  <a:tint val="75000"/>
                </a:prstClr>
              </a:solidFill>
            </a:endParaRPr>
          </a:p>
        </p:txBody>
      </p:sp>
    </p:spTree>
    <p:extLst>
      <p:ext uri="{BB962C8B-B14F-4D97-AF65-F5344CB8AC3E}">
        <p14:creationId xmlns:p14="http://schemas.microsoft.com/office/powerpoint/2010/main" val="2130046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pPr defTabSz="914354"/>
            <a:fld id="{2E423D31-6C15-4E8B-B5F8-EC45A10A3328}" type="datetimeFigureOut">
              <a:rPr lang="ru-RU" smtClean="0">
                <a:solidFill>
                  <a:prstClr val="black">
                    <a:tint val="75000"/>
                  </a:prstClr>
                </a:solidFill>
              </a:rPr>
              <a:pPr defTabSz="914354"/>
              <a:t>12.10.2022</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pPr defTabSz="914354"/>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4"/>
            <a:fld id="{DC42AE63-1518-4AEF-8B91-881F017BECE7}" type="slidenum">
              <a:rPr lang="ru-RU" smtClean="0">
                <a:solidFill>
                  <a:prstClr val="black">
                    <a:tint val="75000"/>
                  </a:prstClr>
                </a:solidFill>
              </a:rPr>
              <a:pPr defTabSz="914354"/>
              <a:t>‹#›</a:t>
            </a:fld>
            <a:endParaRPr lang="ru-RU">
              <a:solidFill>
                <a:prstClr val="black">
                  <a:tint val="75000"/>
                </a:prstClr>
              </a:solidFill>
            </a:endParaRPr>
          </a:p>
        </p:txBody>
      </p:sp>
    </p:spTree>
    <p:extLst>
      <p:ext uri="{BB962C8B-B14F-4D97-AF65-F5344CB8AC3E}">
        <p14:creationId xmlns:p14="http://schemas.microsoft.com/office/powerpoint/2010/main" val="4051918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838201" y="365126"/>
            <a:ext cx="7734300" cy="5811839"/>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pPr defTabSz="914354"/>
            <a:fld id="{2E423D31-6C15-4E8B-B5F8-EC45A10A3328}" type="datetimeFigureOut">
              <a:rPr lang="ru-RU" smtClean="0">
                <a:solidFill>
                  <a:prstClr val="black">
                    <a:tint val="75000"/>
                  </a:prstClr>
                </a:solidFill>
              </a:rPr>
              <a:pPr defTabSz="914354"/>
              <a:t>12.10.2022</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pPr defTabSz="914354"/>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4"/>
            <a:fld id="{DC42AE63-1518-4AEF-8B91-881F017BECE7}" type="slidenum">
              <a:rPr lang="ru-RU" smtClean="0">
                <a:solidFill>
                  <a:prstClr val="black">
                    <a:tint val="75000"/>
                  </a:prstClr>
                </a:solidFill>
              </a:rPr>
              <a:pPr defTabSz="914354"/>
              <a:t>‹#›</a:t>
            </a:fld>
            <a:endParaRPr lang="ru-RU">
              <a:solidFill>
                <a:prstClr val="black">
                  <a:tint val="75000"/>
                </a:prstClr>
              </a:solidFill>
            </a:endParaRPr>
          </a:p>
        </p:txBody>
      </p:sp>
    </p:spTree>
    <p:extLst>
      <p:ext uri="{BB962C8B-B14F-4D97-AF65-F5344CB8AC3E}">
        <p14:creationId xmlns:p14="http://schemas.microsoft.com/office/powerpoint/2010/main" val="303336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pn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pn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pn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pn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279BAB-715E-4FC5-9005-8627F9ABDF82}" type="datetimeFigureOut">
              <a:rPr lang="ru-RU" smtClean="0"/>
              <a:t>12.10.2022</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FD9B46-1E93-4F3C-B9FF-18042C264449}" type="slidenum">
              <a:rPr lang="ru-RU" smtClean="0"/>
              <a:t>‹#›</a:t>
            </a:fld>
            <a:endParaRPr lang="ru-RU"/>
          </a:p>
        </p:txBody>
      </p:sp>
    </p:spTree>
    <p:extLst>
      <p:ext uri="{BB962C8B-B14F-4D97-AF65-F5344CB8AC3E}">
        <p14:creationId xmlns:p14="http://schemas.microsoft.com/office/powerpoint/2010/main" val="10512764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354"/>
            <a:fld id="{2E423D31-6C15-4E8B-B5F8-EC45A10A3328}" type="datetimeFigureOut">
              <a:rPr lang="ru-RU" smtClean="0">
                <a:solidFill>
                  <a:prstClr val="black">
                    <a:tint val="75000"/>
                  </a:prstClr>
                </a:solidFill>
              </a:rPr>
              <a:pPr defTabSz="914354"/>
              <a:t>12.10.2022</a:t>
            </a:fld>
            <a:endParaRPr lang="ru-RU">
              <a:solidFill>
                <a:prstClr val="black">
                  <a:tint val="75000"/>
                </a:prstClr>
              </a:solidFill>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354"/>
            <a:endParaRPr lang="ru-RU">
              <a:solidFill>
                <a:prstClr val="black">
                  <a:tint val="75000"/>
                </a:prstClr>
              </a:solidFill>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354"/>
            <a:fld id="{DC42AE63-1518-4AEF-8B91-881F017BECE7}" type="slidenum">
              <a:rPr lang="ru-RU" smtClean="0">
                <a:solidFill>
                  <a:prstClr val="black">
                    <a:tint val="75000"/>
                  </a:prstClr>
                </a:solidFill>
              </a:rPr>
              <a:pPr defTabSz="914354"/>
              <a:t>‹#›</a:t>
            </a:fld>
            <a:endParaRPr lang="ru-RU">
              <a:solidFill>
                <a:prstClr val="black">
                  <a:tint val="75000"/>
                </a:prstClr>
              </a:solidFill>
            </a:endParaRPr>
          </a:p>
        </p:txBody>
      </p:sp>
    </p:spTree>
    <p:extLst>
      <p:ext uri="{BB962C8B-B14F-4D97-AF65-F5344CB8AC3E}">
        <p14:creationId xmlns:p14="http://schemas.microsoft.com/office/powerpoint/2010/main" val="3841836973"/>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279BAB-715E-4FC5-9005-8627F9ABDF82}" type="datetimeFigureOut">
              <a:rPr lang="ru-RU" smtClean="0"/>
              <a:t>12.10.2022</a:t>
            </a:fld>
            <a:endParaRPr lang="ru-R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FD9B46-1E93-4F3C-B9FF-18042C264449}" type="slidenum">
              <a:rPr lang="ru-RU" smtClean="0"/>
              <a:t>‹#›</a:t>
            </a:fld>
            <a:endParaRPr lang="ru-RU"/>
          </a:p>
        </p:txBody>
      </p:sp>
    </p:spTree>
    <p:extLst>
      <p:ext uri="{BB962C8B-B14F-4D97-AF65-F5344CB8AC3E}">
        <p14:creationId xmlns:p14="http://schemas.microsoft.com/office/powerpoint/2010/main" val="346425285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354"/>
            <a:fld id="{2E423D31-6C15-4E8B-B5F8-EC45A10A3328}" type="datetimeFigureOut">
              <a:rPr lang="ru-RU" smtClean="0">
                <a:solidFill>
                  <a:prstClr val="black">
                    <a:tint val="75000"/>
                  </a:prstClr>
                </a:solidFill>
              </a:rPr>
              <a:pPr defTabSz="914354"/>
              <a:t>12.10.2022</a:t>
            </a:fld>
            <a:endParaRPr lang="ru-RU">
              <a:solidFill>
                <a:prstClr val="black">
                  <a:tint val="75000"/>
                </a:prstClr>
              </a:solidFill>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354"/>
            <a:endParaRPr lang="ru-RU">
              <a:solidFill>
                <a:prstClr val="black">
                  <a:tint val="75000"/>
                </a:prstClr>
              </a:solidFill>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354"/>
            <a:fld id="{DC42AE63-1518-4AEF-8B91-881F017BECE7}" type="slidenum">
              <a:rPr lang="ru-RU" smtClean="0">
                <a:solidFill>
                  <a:prstClr val="black">
                    <a:tint val="75000"/>
                  </a:prstClr>
                </a:solidFill>
              </a:rPr>
              <a:pPr defTabSz="914354"/>
              <a:t>‹#›</a:t>
            </a:fld>
            <a:endParaRPr lang="ru-RU">
              <a:solidFill>
                <a:prstClr val="black">
                  <a:tint val="75000"/>
                </a:prstClr>
              </a:solidFill>
            </a:endParaRPr>
          </a:p>
        </p:txBody>
      </p:sp>
    </p:spTree>
    <p:extLst>
      <p:ext uri="{BB962C8B-B14F-4D97-AF65-F5344CB8AC3E}">
        <p14:creationId xmlns:p14="http://schemas.microsoft.com/office/powerpoint/2010/main" val="3271682270"/>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354"/>
            <a:fld id="{2E423D31-6C15-4E8B-B5F8-EC45A10A3328}" type="datetimeFigureOut">
              <a:rPr lang="ru-RU" smtClean="0">
                <a:solidFill>
                  <a:prstClr val="black">
                    <a:tint val="75000"/>
                  </a:prstClr>
                </a:solidFill>
              </a:rPr>
              <a:pPr defTabSz="914354"/>
              <a:t>12.10.2022</a:t>
            </a:fld>
            <a:endParaRPr lang="ru-RU">
              <a:solidFill>
                <a:prstClr val="black">
                  <a:tint val="75000"/>
                </a:prstClr>
              </a:solidFill>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354"/>
            <a:endParaRPr lang="ru-RU">
              <a:solidFill>
                <a:prstClr val="black">
                  <a:tint val="75000"/>
                </a:prstClr>
              </a:solidFill>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354"/>
            <a:fld id="{DC42AE63-1518-4AEF-8B91-881F017BECE7}" type="slidenum">
              <a:rPr lang="ru-RU" smtClean="0">
                <a:solidFill>
                  <a:prstClr val="black">
                    <a:tint val="75000"/>
                  </a:prstClr>
                </a:solidFill>
              </a:rPr>
              <a:pPr defTabSz="914354"/>
              <a:t>‹#›</a:t>
            </a:fld>
            <a:endParaRPr lang="ru-RU">
              <a:solidFill>
                <a:prstClr val="black">
                  <a:tint val="75000"/>
                </a:prstClr>
              </a:solidFill>
            </a:endParaRPr>
          </a:p>
        </p:txBody>
      </p:sp>
    </p:spTree>
    <p:extLst>
      <p:ext uri="{BB962C8B-B14F-4D97-AF65-F5344CB8AC3E}">
        <p14:creationId xmlns:p14="http://schemas.microsoft.com/office/powerpoint/2010/main" val="3958952705"/>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354"/>
            <a:fld id="{2E423D31-6C15-4E8B-B5F8-EC45A10A3328}" type="datetimeFigureOut">
              <a:rPr lang="ru-RU" smtClean="0">
                <a:solidFill>
                  <a:prstClr val="black">
                    <a:tint val="75000"/>
                  </a:prstClr>
                </a:solidFill>
              </a:rPr>
              <a:pPr defTabSz="914354"/>
              <a:t>12.10.2022</a:t>
            </a:fld>
            <a:endParaRPr lang="ru-RU">
              <a:solidFill>
                <a:prstClr val="black">
                  <a:tint val="75000"/>
                </a:prstClr>
              </a:solidFill>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354"/>
            <a:endParaRPr lang="ru-RU">
              <a:solidFill>
                <a:prstClr val="black">
                  <a:tint val="75000"/>
                </a:prstClr>
              </a:solidFill>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354"/>
            <a:fld id="{DC42AE63-1518-4AEF-8B91-881F017BECE7}" type="slidenum">
              <a:rPr lang="ru-RU" smtClean="0">
                <a:solidFill>
                  <a:prstClr val="black">
                    <a:tint val="75000"/>
                  </a:prstClr>
                </a:solidFill>
              </a:rPr>
              <a:pPr defTabSz="914354"/>
              <a:t>‹#›</a:t>
            </a:fld>
            <a:endParaRPr lang="ru-RU">
              <a:solidFill>
                <a:prstClr val="black">
                  <a:tint val="75000"/>
                </a:prstClr>
              </a:solidFill>
            </a:endParaRPr>
          </a:p>
        </p:txBody>
      </p:sp>
    </p:spTree>
    <p:extLst>
      <p:ext uri="{BB962C8B-B14F-4D97-AF65-F5344CB8AC3E}">
        <p14:creationId xmlns:p14="http://schemas.microsoft.com/office/powerpoint/2010/main" val="2202379356"/>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354"/>
            <a:fld id="{2E423D31-6C15-4E8B-B5F8-EC45A10A3328}" type="datetimeFigureOut">
              <a:rPr lang="ru-RU" smtClean="0">
                <a:solidFill>
                  <a:prstClr val="black">
                    <a:tint val="75000"/>
                  </a:prstClr>
                </a:solidFill>
              </a:rPr>
              <a:pPr defTabSz="914354"/>
              <a:t>12.10.2022</a:t>
            </a:fld>
            <a:endParaRPr lang="ru-RU">
              <a:solidFill>
                <a:prstClr val="black">
                  <a:tint val="75000"/>
                </a:prstClr>
              </a:solidFill>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354"/>
            <a:endParaRPr lang="ru-RU">
              <a:solidFill>
                <a:prstClr val="black">
                  <a:tint val="75000"/>
                </a:prstClr>
              </a:solidFill>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354"/>
            <a:fld id="{DC42AE63-1518-4AEF-8B91-881F017BECE7}" type="slidenum">
              <a:rPr lang="ru-RU" smtClean="0">
                <a:solidFill>
                  <a:prstClr val="black">
                    <a:tint val="75000"/>
                  </a:prstClr>
                </a:solidFill>
              </a:rPr>
              <a:pPr defTabSz="914354"/>
              <a:t>‹#›</a:t>
            </a:fld>
            <a:endParaRPr lang="ru-RU">
              <a:solidFill>
                <a:prstClr val="black">
                  <a:tint val="75000"/>
                </a:prstClr>
              </a:solidFill>
            </a:endParaRPr>
          </a:p>
        </p:txBody>
      </p:sp>
    </p:spTree>
    <p:extLst>
      <p:ext uri="{BB962C8B-B14F-4D97-AF65-F5344CB8AC3E}">
        <p14:creationId xmlns:p14="http://schemas.microsoft.com/office/powerpoint/2010/main" val="1999632282"/>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354"/>
            <a:fld id="{2E423D31-6C15-4E8B-B5F8-EC45A10A3328}" type="datetimeFigureOut">
              <a:rPr lang="ru-RU" smtClean="0">
                <a:solidFill>
                  <a:prstClr val="black">
                    <a:tint val="75000"/>
                  </a:prstClr>
                </a:solidFill>
              </a:rPr>
              <a:pPr defTabSz="914354"/>
              <a:t>12.10.2022</a:t>
            </a:fld>
            <a:endParaRPr lang="ru-RU">
              <a:solidFill>
                <a:prstClr val="black">
                  <a:tint val="75000"/>
                </a:prstClr>
              </a:solidFill>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354"/>
            <a:endParaRPr lang="ru-RU">
              <a:solidFill>
                <a:prstClr val="black">
                  <a:tint val="75000"/>
                </a:prstClr>
              </a:solidFill>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354"/>
            <a:fld id="{DC42AE63-1518-4AEF-8B91-881F017BECE7}" type="slidenum">
              <a:rPr lang="ru-RU" smtClean="0">
                <a:solidFill>
                  <a:prstClr val="black">
                    <a:tint val="75000"/>
                  </a:prstClr>
                </a:solidFill>
              </a:rPr>
              <a:pPr defTabSz="914354"/>
              <a:t>‹#›</a:t>
            </a:fld>
            <a:endParaRPr lang="ru-RU">
              <a:solidFill>
                <a:prstClr val="black">
                  <a:tint val="75000"/>
                </a:prstClr>
              </a:solidFill>
            </a:endParaRPr>
          </a:p>
        </p:txBody>
      </p:sp>
    </p:spTree>
    <p:extLst>
      <p:ext uri="{BB962C8B-B14F-4D97-AF65-F5344CB8AC3E}">
        <p14:creationId xmlns:p14="http://schemas.microsoft.com/office/powerpoint/2010/main" val="2700556394"/>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354"/>
            <a:fld id="{2E423D31-6C15-4E8B-B5F8-EC45A10A3328}" type="datetimeFigureOut">
              <a:rPr lang="ru-RU" smtClean="0">
                <a:solidFill>
                  <a:prstClr val="black">
                    <a:tint val="75000"/>
                  </a:prstClr>
                </a:solidFill>
              </a:rPr>
              <a:pPr defTabSz="914354"/>
              <a:t>12.10.2022</a:t>
            </a:fld>
            <a:endParaRPr lang="ru-RU">
              <a:solidFill>
                <a:prstClr val="black">
                  <a:tint val="75000"/>
                </a:prstClr>
              </a:solidFill>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354"/>
            <a:endParaRPr lang="ru-RU">
              <a:solidFill>
                <a:prstClr val="black">
                  <a:tint val="75000"/>
                </a:prstClr>
              </a:solidFill>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354"/>
            <a:fld id="{DC42AE63-1518-4AEF-8B91-881F017BECE7}" type="slidenum">
              <a:rPr lang="ru-RU" smtClean="0">
                <a:solidFill>
                  <a:prstClr val="black">
                    <a:tint val="75000"/>
                  </a:prstClr>
                </a:solidFill>
              </a:rPr>
              <a:pPr defTabSz="914354"/>
              <a:t>‹#›</a:t>
            </a:fld>
            <a:endParaRPr lang="ru-RU">
              <a:solidFill>
                <a:prstClr val="black">
                  <a:tint val="75000"/>
                </a:prstClr>
              </a:solidFill>
            </a:endParaRPr>
          </a:p>
        </p:txBody>
      </p:sp>
    </p:spTree>
    <p:extLst>
      <p:ext uri="{BB962C8B-B14F-4D97-AF65-F5344CB8AC3E}">
        <p14:creationId xmlns:p14="http://schemas.microsoft.com/office/powerpoint/2010/main" val="974238765"/>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354"/>
            <a:fld id="{2E423D31-6C15-4E8B-B5F8-EC45A10A3328}" type="datetimeFigureOut">
              <a:rPr lang="ru-RU" smtClean="0">
                <a:solidFill>
                  <a:prstClr val="black">
                    <a:tint val="75000"/>
                  </a:prstClr>
                </a:solidFill>
              </a:rPr>
              <a:pPr defTabSz="914354"/>
              <a:t>12.10.2022</a:t>
            </a:fld>
            <a:endParaRPr lang="ru-RU">
              <a:solidFill>
                <a:prstClr val="black">
                  <a:tint val="75000"/>
                </a:prstClr>
              </a:solidFill>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354"/>
            <a:endParaRPr lang="ru-RU">
              <a:solidFill>
                <a:prstClr val="black">
                  <a:tint val="75000"/>
                </a:prstClr>
              </a:solidFill>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354"/>
            <a:fld id="{DC42AE63-1518-4AEF-8B91-881F017BECE7}" type="slidenum">
              <a:rPr lang="ru-RU" smtClean="0">
                <a:solidFill>
                  <a:prstClr val="black">
                    <a:tint val="75000"/>
                  </a:prstClr>
                </a:solidFill>
              </a:rPr>
              <a:pPr defTabSz="914354"/>
              <a:t>‹#›</a:t>
            </a:fld>
            <a:endParaRPr lang="ru-RU">
              <a:solidFill>
                <a:prstClr val="black">
                  <a:tint val="75000"/>
                </a:prstClr>
              </a:solidFill>
            </a:endParaRPr>
          </a:p>
        </p:txBody>
      </p:sp>
    </p:spTree>
    <p:extLst>
      <p:ext uri="{BB962C8B-B14F-4D97-AF65-F5344CB8AC3E}">
        <p14:creationId xmlns:p14="http://schemas.microsoft.com/office/powerpoint/2010/main" val="300066901"/>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4.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3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4.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34.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3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5.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5.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4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5.xml"/></Relationships>
</file>

<file path=ppt/slides/_rels/slide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4.xml"/><Relationship Id="rId1" Type="http://schemas.openxmlformats.org/officeDocument/2006/relationships/slideLayout" Target="../slideLayouts/slideLayout78.xml"/></Relationships>
</file>

<file path=ppt/slides/_rels/slide2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5.xml"/><Relationship Id="rId1" Type="http://schemas.openxmlformats.org/officeDocument/2006/relationships/slideLayout" Target="../slideLayouts/slideLayout78.xml"/></Relationships>
</file>

<file path=ppt/slides/_rels/slide2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6.xml"/><Relationship Id="rId1" Type="http://schemas.openxmlformats.org/officeDocument/2006/relationships/slideLayout" Target="../slideLayouts/slideLayout78.xml"/><Relationship Id="rId4" Type="http://schemas.openxmlformats.org/officeDocument/2006/relationships/image" Target="../media/image8.jpe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89.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67.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100.xm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1.xml"/><Relationship Id="rId1" Type="http://schemas.openxmlformats.org/officeDocument/2006/relationships/slideLayout" Target="../slideLayouts/slideLayout78.xml"/></Relationships>
</file>

<file path=ppt/slides/_rels/slide3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2.xml"/><Relationship Id="rId1" Type="http://schemas.openxmlformats.org/officeDocument/2006/relationships/slideLayout" Target="../slideLayouts/slideLayout78.xml"/><Relationship Id="rId4" Type="http://schemas.openxmlformats.org/officeDocument/2006/relationships/image" Target="../media/image10.jpeg"/></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3.xml"/><Relationship Id="rId1" Type="http://schemas.openxmlformats.org/officeDocument/2006/relationships/slideLayout" Target="../slideLayouts/slideLayout7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8.xml"/></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5.xml"/><Relationship Id="rId1" Type="http://schemas.openxmlformats.org/officeDocument/2006/relationships/slideLayout" Target="../slideLayouts/slideLayout7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8.xml"/></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7.xml"/><Relationship Id="rId1" Type="http://schemas.openxmlformats.org/officeDocument/2006/relationships/slideLayout" Target="../slideLayouts/slideLayout78.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8.xml"/></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9.xml"/><Relationship Id="rId1" Type="http://schemas.openxmlformats.org/officeDocument/2006/relationships/slideLayout" Target="../slideLayouts/slideLayout7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8.xml"/></Relationships>
</file>

<file path=ppt/slides/_rels/slide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1.xml"/><Relationship Id="rId1" Type="http://schemas.openxmlformats.org/officeDocument/2006/relationships/slideLayout" Target="../slideLayouts/slideLayout7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5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56.xml"/></Relationships>
</file>

<file path=ppt/slides/_rels/slide4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6.xml"/><Relationship Id="rId1" Type="http://schemas.openxmlformats.org/officeDocument/2006/relationships/slideLayout" Target="../slideLayouts/slideLayout56.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34.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1">
            <a:extLst>
              <a:ext uri="{FF2B5EF4-FFF2-40B4-BE49-F238E27FC236}">
                <a16:creationId xmlns:a16="http://schemas.microsoft.com/office/drawing/2014/main" id="{664F550B-ABAC-4F79-80CD-6E914DC6F989}"/>
              </a:ext>
            </a:extLst>
          </p:cNvPr>
          <p:cNvGrpSpPr/>
          <p:nvPr/>
        </p:nvGrpSpPr>
        <p:grpSpPr>
          <a:xfrm>
            <a:off x="1071419" y="1468582"/>
            <a:ext cx="2540000" cy="3925454"/>
            <a:chOff x="2678549" y="0"/>
            <a:chExt cx="3786902" cy="5143500"/>
          </a:xfrm>
        </p:grpSpPr>
        <p:pic>
          <p:nvPicPr>
            <p:cNvPr id="3" name="Рисунок 2">
              <a:extLst>
                <a:ext uri="{FF2B5EF4-FFF2-40B4-BE49-F238E27FC236}">
                  <a16:creationId xmlns:a16="http://schemas.microsoft.com/office/drawing/2014/main" id="{1B4CA897-A646-4073-BB45-1A93C9987A4E}"/>
                </a:ext>
              </a:extLst>
            </p:cNvPr>
            <p:cNvPicPr>
              <a:picLocks noChangeAspect="1"/>
            </p:cNvPicPr>
            <p:nvPr/>
          </p:nvPicPr>
          <p:blipFill>
            <a:blip r:embed="rId2"/>
            <a:stretch>
              <a:fillRect/>
            </a:stretch>
          </p:blipFill>
          <p:spPr>
            <a:xfrm>
              <a:off x="2678549" y="0"/>
              <a:ext cx="3786902" cy="5143500"/>
            </a:xfrm>
            <a:prstGeom prst="rect">
              <a:avLst/>
            </a:prstGeom>
          </p:spPr>
        </p:pic>
        <p:sp>
          <p:nvSpPr>
            <p:cNvPr id="4" name="Текст 2">
              <a:extLst>
                <a:ext uri="{FF2B5EF4-FFF2-40B4-BE49-F238E27FC236}">
                  <a16:creationId xmlns:a16="http://schemas.microsoft.com/office/drawing/2014/main" id="{4C1566FD-49D2-402E-B3C8-4BD6274E92EA}"/>
                </a:ext>
              </a:extLst>
            </p:cNvPr>
            <p:cNvSpPr txBox="1">
              <a:spLocks/>
            </p:cNvSpPr>
            <p:nvPr/>
          </p:nvSpPr>
          <p:spPr>
            <a:xfrm>
              <a:off x="2951163" y="2913674"/>
              <a:ext cx="3349330" cy="1025332"/>
            </a:xfrm>
            <a:prstGeom prst="rect">
              <a:avLst/>
            </a:prstGeom>
            <a:noFill/>
            <a:ln w="12700" cap="flat" cmpd="sng" algn="ctr">
              <a:noFill/>
              <a:prstDash val="solid"/>
              <a:miter lim="800000"/>
            </a:ln>
            <a:effectLst/>
          </p:spPr>
          <p:txBody>
            <a:bodyPr vert="horz" lIns="91440" tIns="45720" rIns="91440" bIns="45720" rtlCol="0" anchor="b">
              <a:noAutofit/>
            </a:bodyPr>
            <a:lstStyle>
              <a:defPPr>
                <a:defRPr lang="ru-RU"/>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ru-RU" sz="1000" b="1" i="0" u="none" strike="noStrike" kern="1200" cap="none" spc="0" normalizeH="0" baseline="0" noProof="0" dirty="0">
                <a:ln>
                  <a:noFill/>
                </a:ln>
                <a:solidFill>
                  <a:prstClr val="white"/>
                </a:solidFill>
                <a:effectLst/>
                <a:uLnTx/>
                <a:uFillTx/>
                <a:latin typeface="Robot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2800" b="0" i="0" u="none" strike="noStrike" kern="1200" cap="none" spc="0" normalizeH="0" baseline="0" noProof="0" dirty="0">
                  <a:ln>
                    <a:noFill/>
                  </a:ln>
                  <a:solidFill>
                    <a:prstClr val="white"/>
                  </a:solidFill>
                  <a:effectLst/>
                  <a:uLnTx/>
                  <a:uFillTx/>
                  <a:latin typeface="Roboto"/>
                  <a:ea typeface="+mn-ea"/>
                  <a:cs typeface="+mn-cs"/>
                </a:rPr>
                <a:t>Задания к ЕГЭ</a:t>
              </a:r>
            </a:p>
          </p:txBody>
        </p:sp>
        <p:sp>
          <p:nvSpPr>
            <p:cNvPr id="5" name="Текст 2">
              <a:extLst>
                <a:ext uri="{FF2B5EF4-FFF2-40B4-BE49-F238E27FC236}">
                  <a16:creationId xmlns:a16="http://schemas.microsoft.com/office/drawing/2014/main" id="{CC1CC4BD-F2DA-4AF2-BAA5-8E5930D41D6C}"/>
                </a:ext>
              </a:extLst>
            </p:cNvPr>
            <p:cNvSpPr txBox="1">
              <a:spLocks/>
            </p:cNvSpPr>
            <p:nvPr/>
          </p:nvSpPr>
          <p:spPr>
            <a:xfrm>
              <a:off x="3076723" y="1772319"/>
              <a:ext cx="3349330" cy="531935"/>
            </a:xfrm>
            <a:prstGeom prst="rect">
              <a:avLst/>
            </a:prstGeom>
            <a:noFill/>
            <a:ln w="12700" cap="flat" cmpd="sng" algn="ctr">
              <a:noFill/>
              <a:prstDash val="solid"/>
              <a:miter lim="800000"/>
            </a:ln>
            <a:effectLst/>
          </p:spPr>
          <p:txBody>
            <a:bodyPr vert="horz" lIns="91440" tIns="45720" rIns="91440" bIns="45720" rtlCol="0" anchor="b">
              <a:noAutofit/>
            </a:bodyPr>
            <a:lstStyle>
              <a:defPPr>
                <a:defRPr lang="ru-RU"/>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ru-RU" sz="1000" b="1" i="0" u="none" strike="noStrike" kern="1200" cap="none" spc="0" normalizeH="0" baseline="0" noProof="0" dirty="0">
                <a:ln>
                  <a:noFill/>
                </a:ln>
                <a:solidFill>
                  <a:prstClr val="white"/>
                </a:solidFill>
                <a:effectLst/>
                <a:uLnTx/>
                <a:uFillTx/>
                <a:latin typeface="Robot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2800" b="0" i="0" u="none" strike="noStrike" kern="1200" cap="none" spc="0" normalizeH="0" baseline="0" noProof="0" dirty="0">
                  <a:ln>
                    <a:noFill/>
                  </a:ln>
                  <a:solidFill>
                    <a:prstClr val="white"/>
                  </a:solidFill>
                  <a:effectLst/>
                  <a:uLnTx/>
                  <a:uFillTx/>
                  <a:latin typeface="Roboto"/>
                </a:rPr>
                <a:t>РУССКИЙ</a:t>
              </a:r>
              <a:r>
                <a:rPr kumimoji="0" lang="ru-RU" sz="2800" b="0" i="0" u="none" strike="noStrike" kern="1200" cap="none" spc="0" normalizeH="0" baseline="0" noProof="0" dirty="0">
                  <a:ln>
                    <a:noFill/>
                  </a:ln>
                  <a:solidFill>
                    <a:prstClr val="white"/>
                  </a:solidFill>
                  <a:effectLst/>
                  <a:uLnTx/>
                  <a:uFillTx/>
                  <a:latin typeface="Roboto"/>
                  <a:ea typeface="+mn-ea"/>
                  <a:cs typeface="+mn-cs"/>
                </a:rPr>
                <a:t> ЯЗЫК</a:t>
              </a:r>
            </a:p>
          </p:txBody>
        </p:sp>
      </p:grpSp>
      <p:sp>
        <p:nvSpPr>
          <p:cNvPr id="8" name="Прямоугольник 7"/>
          <p:cNvSpPr/>
          <p:nvPr/>
        </p:nvSpPr>
        <p:spPr>
          <a:xfrm>
            <a:off x="5375563" y="1712422"/>
            <a:ext cx="5846619" cy="2862322"/>
          </a:xfrm>
          <a:prstGeom prst="rect">
            <a:avLst/>
          </a:prstGeom>
        </p:spPr>
        <p:txBody>
          <a:bodyPr wrap="square">
            <a:spAutoFit/>
          </a:bodyPr>
          <a:lstStyle/>
          <a:p>
            <a:pPr lvl="0"/>
            <a:r>
              <a:rPr lang="ru-RU" sz="3600" b="1" dirty="0" smtClean="0">
                <a:ln w="1905"/>
                <a:solidFill>
                  <a:srgbClr val="0070C0"/>
                </a:solidFill>
                <a:effectLst>
                  <a:innerShdw blurRad="69850" dist="43180" dir="5400000">
                    <a:srgbClr val="000000">
                      <a:alpha val="65000"/>
                    </a:srgbClr>
                  </a:innerShdw>
                </a:effectLst>
                <a:latin typeface="Roboto"/>
                <a:cs typeface="Times New Roman" pitchFamily="18" charset="0"/>
              </a:rPr>
              <a:t>Решение </a:t>
            </a:r>
            <a:endParaRPr lang="ru-RU" sz="3600" b="1" dirty="0">
              <a:ln w="1905"/>
              <a:solidFill>
                <a:srgbClr val="0070C0"/>
              </a:solidFill>
              <a:effectLst>
                <a:innerShdw blurRad="69850" dist="43180" dir="5400000">
                  <a:srgbClr val="000000">
                    <a:alpha val="65000"/>
                  </a:srgbClr>
                </a:innerShdw>
              </a:effectLst>
              <a:latin typeface="Roboto"/>
              <a:cs typeface="Times New Roman" pitchFamily="18" charset="0"/>
            </a:endParaRPr>
          </a:p>
          <a:p>
            <a:pPr lvl="0"/>
            <a:r>
              <a:rPr lang="ru-RU" sz="3600" b="1" dirty="0">
                <a:ln w="1905"/>
                <a:solidFill>
                  <a:srgbClr val="0070C0"/>
                </a:solidFill>
                <a:effectLst>
                  <a:innerShdw blurRad="69850" dist="43180" dir="5400000">
                    <a:srgbClr val="000000">
                      <a:alpha val="65000"/>
                    </a:srgbClr>
                  </a:innerShdw>
                </a:effectLst>
                <a:latin typeface="Roboto"/>
                <a:cs typeface="Times New Roman" pitchFamily="18" charset="0"/>
              </a:rPr>
              <a:t>лингвистических задач </a:t>
            </a:r>
            <a:r>
              <a:rPr lang="ru-RU" sz="3600" b="1" dirty="0" smtClean="0">
                <a:ln w="1905"/>
                <a:solidFill>
                  <a:srgbClr val="0070C0"/>
                </a:solidFill>
                <a:effectLst>
                  <a:innerShdw blurRad="69850" dist="43180" dir="5400000">
                    <a:srgbClr val="000000">
                      <a:alpha val="65000"/>
                    </a:srgbClr>
                  </a:innerShdw>
                </a:effectLst>
                <a:latin typeface="Roboto"/>
                <a:cs typeface="Times New Roman" pitchFamily="18" charset="0"/>
              </a:rPr>
              <a:t> </a:t>
            </a:r>
            <a:r>
              <a:rPr lang="ru-RU" sz="3600" b="1" dirty="0">
                <a:ln w="1905"/>
                <a:solidFill>
                  <a:srgbClr val="0070C0"/>
                </a:solidFill>
                <a:effectLst>
                  <a:innerShdw blurRad="69850" dist="43180" dir="5400000">
                    <a:srgbClr val="000000">
                      <a:alpha val="65000"/>
                    </a:srgbClr>
                  </a:innerShdw>
                </a:effectLst>
                <a:latin typeface="Roboto"/>
                <a:cs typeface="Times New Roman" pitchFamily="18" charset="0"/>
              </a:rPr>
              <a:t>тестовой</a:t>
            </a:r>
          </a:p>
          <a:p>
            <a:pPr lvl="0"/>
            <a:r>
              <a:rPr lang="ru-RU" sz="3600" b="1" dirty="0" smtClean="0">
                <a:ln w="1905"/>
                <a:solidFill>
                  <a:srgbClr val="0070C0"/>
                </a:solidFill>
                <a:effectLst>
                  <a:innerShdw blurRad="69850" dist="43180" dir="5400000">
                    <a:srgbClr val="000000">
                      <a:alpha val="65000"/>
                    </a:srgbClr>
                  </a:innerShdw>
                </a:effectLst>
                <a:latin typeface="Roboto"/>
                <a:cs typeface="Times New Roman" pitchFamily="18" charset="0"/>
              </a:rPr>
              <a:t>части </a:t>
            </a:r>
            <a:r>
              <a:rPr lang="ru-RU" sz="3600" b="1" dirty="0">
                <a:ln w="1905"/>
                <a:solidFill>
                  <a:srgbClr val="0070C0"/>
                </a:solidFill>
                <a:effectLst>
                  <a:innerShdw blurRad="69850" dist="43180" dir="5400000">
                    <a:srgbClr val="000000">
                      <a:alpha val="65000"/>
                    </a:srgbClr>
                  </a:innerShdw>
                </a:effectLst>
                <a:latin typeface="Roboto"/>
                <a:cs typeface="Times New Roman" pitchFamily="18" charset="0"/>
              </a:rPr>
              <a:t>ЕГЭ по русскому языку </a:t>
            </a:r>
          </a:p>
        </p:txBody>
      </p:sp>
      <p:grpSp>
        <p:nvGrpSpPr>
          <p:cNvPr id="12" name="Группа 11"/>
          <p:cNvGrpSpPr/>
          <p:nvPr/>
        </p:nvGrpSpPr>
        <p:grpSpPr>
          <a:xfrm>
            <a:off x="7447085" y="4882989"/>
            <a:ext cx="4586049" cy="925204"/>
            <a:chOff x="551311" y="250353"/>
            <a:chExt cx="4518821" cy="707681"/>
          </a:xfrm>
          <a:scene3d>
            <a:camera prst="orthographicFront"/>
            <a:lightRig rig="threePt" dir="t">
              <a:rot lat="0" lon="0" rev="7500000"/>
            </a:lightRig>
          </a:scene3d>
        </p:grpSpPr>
        <p:sp>
          <p:nvSpPr>
            <p:cNvPr id="13" name="Прямоугольник с двумя скругленными соседними углами 12"/>
            <p:cNvSpPr/>
            <p:nvPr/>
          </p:nvSpPr>
          <p:spPr>
            <a:xfrm rot="5400000">
              <a:off x="2487493" y="-1685827"/>
              <a:ext cx="646458" cy="4518820"/>
            </a:xfrm>
            <a:prstGeom prst="round2SameRect">
              <a:avLst/>
            </a:prstGeom>
            <a:sp3d extrusionH="190500" prstMaterial="dkEdge">
              <a:bevelT w="135400" h="16350" prst="relaxedInset"/>
              <a:contourClr>
                <a:schemeClr val="bg1"/>
              </a:contourClr>
            </a:sp3d>
          </p:spPr>
          <p:style>
            <a:lnRef idx="1">
              <a:schemeClr val="accent6">
                <a:shade val="50000"/>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14" name="TextBox 13"/>
            <p:cNvSpPr txBox="1"/>
            <p:nvPr/>
          </p:nvSpPr>
          <p:spPr>
            <a:xfrm>
              <a:off x="551311" y="250353"/>
              <a:ext cx="4487265" cy="707681"/>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ru-RU" sz="1600" i="1" kern="1200" dirty="0" smtClean="0">
                  <a:solidFill>
                    <a:schemeClr val="tx1"/>
                  </a:solidFill>
                  <a:latin typeface="Roboto"/>
                  <a:cs typeface="Times New Roman" pitchFamily="18" charset="0"/>
                </a:rPr>
                <a:t>МБОУ «Гимназия №18 имени </a:t>
              </a:r>
              <a:r>
                <a:rPr lang="ru-RU" sz="1600" i="1" kern="1200" dirty="0" err="1" smtClean="0">
                  <a:solidFill>
                    <a:schemeClr val="tx1"/>
                  </a:solidFill>
                  <a:latin typeface="Roboto"/>
                  <a:cs typeface="Times New Roman" pitchFamily="18" charset="0"/>
                </a:rPr>
                <a:t>И.Я.Илюшина</a:t>
              </a:r>
              <a:r>
                <a:rPr lang="ru-RU" sz="1600" i="1" kern="1200" dirty="0" smtClean="0">
                  <a:solidFill>
                    <a:schemeClr val="tx1"/>
                  </a:solidFill>
                  <a:latin typeface="Roboto"/>
                  <a:cs typeface="Times New Roman" pitchFamily="18" charset="0"/>
                </a:rPr>
                <a:t>»</a:t>
              </a:r>
            </a:p>
            <a:p>
              <a:pPr marL="171450" lvl="1" indent="-171450" algn="l" defTabSz="800100">
                <a:lnSpc>
                  <a:spcPct val="90000"/>
                </a:lnSpc>
                <a:spcBef>
                  <a:spcPct val="0"/>
                </a:spcBef>
                <a:spcAft>
                  <a:spcPct val="15000"/>
                </a:spcAft>
                <a:buChar char="••"/>
              </a:pPr>
              <a:r>
                <a:rPr lang="ru-RU" sz="1600" i="1" dirty="0" smtClean="0">
                  <a:solidFill>
                    <a:schemeClr val="tx1"/>
                  </a:solidFill>
                  <a:latin typeface="Roboto"/>
                  <a:cs typeface="Times New Roman" pitchFamily="18" charset="0"/>
                </a:rPr>
                <a:t>г. Королёв.    </a:t>
              </a:r>
              <a:endParaRPr lang="ru-RU" sz="1600" i="1" kern="1200" dirty="0">
                <a:solidFill>
                  <a:schemeClr val="tx1"/>
                </a:solidFill>
                <a:latin typeface="Roboto"/>
                <a:cs typeface="Times New Roman" pitchFamily="18" charset="0"/>
              </a:endParaRPr>
            </a:p>
          </p:txBody>
        </p:sp>
      </p:grpSp>
      <p:grpSp>
        <p:nvGrpSpPr>
          <p:cNvPr id="15" name="Группа 14"/>
          <p:cNvGrpSpPr/>
          <p:nvPr/>
        </p:nvGrpSpPr>
        <p:grpSpPr>
          <a:xfrm>
            <a:off x="7447085" y="5869694"/>
            <a:ext cx="4547026" cy="560686"/>
            <a:chOff x="696186" y="1879489"/>
            <a:chExt cx="4547026" cy="646458"/>
          </a:xfrm>
          <a:scene3d>
            <a:camera prst="orthographicFront"/>
            <a:lightRig rig="threePt" dir="t">
              <a:rot lat="0" lon="0" rev="7500000"/>
            </a:lightRig>
          </a:scene3d>
        </p:grpSpPr>
        <p:sp>
          <p:nvSpPr>
            <p:cNvPr id="16" name="Прямоугольник с двумя скругленными соседними углами 15"/>
            <p:cNvSpPr/>
            <p:nvPr/>
          </p:nvSpPr>
          <p:spPr>
            <a:xfrm rot="5400000">
              <a:off x="2660573" y="-56692"/>
              <a:ext cx="646458" cy="4518820"/>
            </a:xfrm>
            <a:prstGeom prst="round2SameRect">
              <a:avLst/>
            </a:prstGeom>
            <a:solidFill>
              <a:sysClr val="window" lastClr="FFFFFF">
                <a:alpha val="90000"/>
                <a:hueOff val="0"/>
                <a:satOff val="0"/>
                <a:lumOff val="0"/>
                <a:alphaOff val="0"/>
              </a:sysClr>
            </a:solidFill>
            <a:ln w="9525" cap="flat" cmpd="sng" algn="ctr">
              <a:solidFill>
                <a:srgbClr val="F79646">
                  <a:shade val="50000"/>
                  <a:hueOff val="-307797"/>
                  <a:satOff val="20520"/>
                  <a:lumOff val="26790"/>
                  <a:alphaOff val="0"/>
                  <a:shade val="95000"/>
                  <a:satMod val="105000"/>
                </a:srgbClr>
              </a:solidFill>
              <a:prstDash val="solid"/>
            </a:ln>
            <a:effectLst>
              <a:outerShdw blurRad="40000" dist="23000" dir="5400000" rotWithShape="0">
                <a:srgbClr val="000000">
                  <a:alpha val="35000"/>
                </a:srgbClr>
              </a:outerShdw>
            </a:effectLst>
            <a:sp3d extrusionH="190500" prstMaterial="dkEdge">
              <a:bevelT w="135400" h="16350" prst="relaxedInset"/>
              <a:contourClr>
                <a:sysClr val="window" lastClr="FFFFFF"/>
              </a:contourClr>
            </a:sp3d>
          </p:spPr>
        </p:sp>
        <p:sp>
          <p:nvSpPr>
            <p:cNvPr id="17" name="TextBox 16"/>
            <p:cNvSpPr txBox="1"/>
            <p:nvPr/>
          </p:nvSpPr>
          <p:spPr>
            <a:xfrm>
              <a:off x="696186" y="2172363"/>
              <a:ext cx="4518820" cy="351428"/>
            </a:xfrm>
            <a:prstGeom prst="rect">
              <a:avLst/>
            </a:prstGeom>
            <a:noFill/>
            <a:ln>
              <a:noFill/>
            </a:ln>
            <a:effectLst/>
            <a:sp3d/>
          </p:spPr>
          <p:txBody>
            <a:bodyPr spcFirstLastPara="0" vert="horz" wrap="square" lIns="128016" tIns="11430" rIns="11430" bIns="11430" numCol="1" spcCol="1270" anchor="ctr" anchorCtr="0">
              <a:noAutofit/>
            </a:bodyPr>
            <a:lstStyle/>
            <a:p>
              <a:pPr marL="171450" marR="0" lvl="1" indent="-171450" algn="l" defTabSz="800100" eaLnBrk="1" fontAlgn="auto" latinLnBrk="0" hangingPunct="1">
                <a:lnSpc>
                  <a:spcPct val="90000"/>
                </a:lnSpc>
                <a:spcBef>
                  <a:spcPct val="0"/>
                </a:spcBef>
                <a:spcAft>
                  <a:spcPct val="15000"/>
                </a:spcAft>
                <a:buClrTx/>
                <a:buSzTx/>
                <a:buFontTx/>
                <a:buChar char="••"/>
                <a:tabLst/>
                <a:defRPr/>
              </a:pPr>
              <a:r>
                <a:rPr kumimoji="0" lang="ru-RU" sz="1600" i="1" u="none" strike="noStrike" kern="1200" cap="none" spc="0" normalizeH="0" baseline="0" noProof="0" dirty="0">
                  <a:ln>
                    <a:noFill/>
                  </a:ln>
                  <a:effectLst/>
                  <a:uLnTx/>
                  <a:uFillTx/>
                  <a:latin typeface="Roboto"/>
                  <a:cs typeface="Times New Roman" pitchFamily="18" charset="0"/>
                </a:rPr>
                <a:t>Учитель русского языка и </a:t>
              </a:r>
              <a:r>
                <a:rPr kumimoji="0" lang="ru-RU" sz="1600" i="1" u="none" strike="noStrike" kern="1200" cap="none" spc="0" normalizeH="0" baseline="0" noProof="0" dirty="0" smtClean="0">
                  <a:ln>
                    <a:noFill/>
                  </a:ln>
                  <a:effectLst/>
                  <a:uLnTx/>
                  <a:uFillTx/>
                  <a:latin typeface="Roboto"/>
                  <a:cs typeface="Times New Roman" pitchFamily="18" charset="0"/>
                </a:rPr>
                <a:t>литературы</a:t>
              </a:r>
            </a:p>
            <a:p>
              <a:pPr marL="0" marR="0" lvl="1" algn="l" defTabSz="800100" eaLnBrk="1" fontAlgn="auto" latinLnBrk="0" hangingPunct="1">
                <a:lnSpc>
                  <a:spcPct val="90000"/>
                </a:lnSpc>
                <a:spcBef>
                  <a:spcPct val="0"/>
                </a:spcBef>
                <a:spcAft>
                  <a:spcPct val="15000"/>
                </a:spcAft>
                <a:buClrTx/>
                <a:buSzTx/>
                <a:tabLst/>
                <a:defRPr/>
              </a:pPr>
              <a:r>
                <a:rPr kumimoji="0" lang="ru-RU" sz="1600" i="1" u="none" strike="noStrike" kern="1200" cap="none" spc="0" normalizeH="0" baseline="0" noProof="0" dirty="0" smtClean="0">
                  <a:ln>
                    <a:noFill/>
                  </a:ln>
                  <a:effectLst/>
                  <a:uLnTx/>
                  <a:uFillTx/>
                  <a:latin typeface="Roboto"/>
                  <a:cs typeface="Times New Roman" pitchFamily="18" charset="0"/>
                </a:rPr>
                <a:t>   Боброва</a:t>
              </a:r>
              <a:r>
                <a:rPr kumimoji="0" lang="ru-RU" sz="1600" i="1" u="none" strike="noStrike" kern="1200" cap="none" spc="0" normalizeH="0" noProof="0" dirty="0" smtClean="0">
                  <a:ln>
                    <a:noFill/>
                  </a:ln>
                  <a:effectLst/>
                  <a:uLnTx/>
                  <a:uFillTx/>
                  <a:latin typeface="Roboto"/>
                  <a:cs typeface="Times New Roman" pitchFamily="18" charset="0"/>
                </a:rPr>
                <a:t> Ольга Алексеевна </a:t>
              </a:r>
            </a:p>
            <a:p>
              <a:pPr marL="171450" marR="0" lvl="1" indent="-171450" algn="l" defTabSz="800100" eaLnBrk="1" fontAlgn="auto" latinLnBrk="0" hangingPunct="1">
                <a:lnSpc>
                  <a:spcPct val="90000"/>
                </a:lnSpc>
                <a:spcBef>
                  <a:spcPct val="0"/>
                </a:spcBef>
                <a:spcAft>
                  <a:spcPct val="15000"/>
                </a:spcAft>
                <a:buClrTx/>
                <a:buSzTx/>
                <a:buFontTx/>
                <a:buChar char="••"/>
                <a:tabLst/>
                <a:defRPr/>
              </a:pPr>
              <a:endParaRPr kumimoji="0" lang="ru-RU" sz="1800" b="1" i="1" u="none" strike="noStrike" kern="1200" cap="none" spc="0" normalizeH="0" baseline="0" noProof="0" dirty="0">
                <a:ln>
                  <a:noFill/>
                </a:ln>
                <a:solidFill>
                  <a:sysClr val="windowText" lastClr="000000">
                    <a:hueOff val="0"/>
                    <a:satOff val="0"/>
                    <a:lumOff val="0"/>
                    <a:alphaOff val="0"/>
                  </a:sysClr>
                </a:solidFill>
                <a:effectLst/>
                <a:uLnTx/>
                <a:uFillTx/>
                <a:latin typeface="Times New Roman" pitchFamily="18" charset="0"/>
                <a:ea typeface="+mn-ea"/>
                <a:cs typeface="Times New Roman" pitchFamily="18" charset="0"/>
              </a:endParaRPr>
            </a:p>
          </p:txBody>
        </p:sp>
      </p:grpSp>
    </p:spTree>
    <p:extLst>
      <p:ext uri="{BB962C8B-B14F-4D97-AF65-F5344CB8AC3E}">
        <p14:creationId xmlns:p14="http://schemas.microsoft.com/office/powerpoint/2010/main" val="1708896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afterEffect">
                                  <p:stCondLst>
                                    <p:cond delay="0"/>
                                  </p:stCondLst>
                                  <p:childTnLst>
                                    <p:animScale>
                                      <p:cBhvr>
                                        <p:cTn id="6" dur="125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Прямоугольник 12"/>
          <p:cNvSpPr/>
          <p:nvPr/>
        </p:nvSpPr>
        <p:spPr>
          <a:xfrm>
            <a:off x="5126182" y="100890"/>
            <a:ext cx="7279400" cy="492443"/>
          </a:xfrm>
          <a:prstGeom prst="rect">
            <a:avLst/>
          </a:prstGeom>
        </p:spPr>
        <p:txBody>
          <a:bodyPr wrap="square" lIns="0" tIns="0" rIns="0" bIns="0" anchor="ctr" anchorCtr="0">
            <a:spAutoFit/>
          </a:bodyPr>
          <a:lstStyle/>
          <a:p>
            <a:r>
              <a:rPr lang="ru-RU" sz="3200" b="1" dirty="0" smtClean="0">
                <a:solidFill>
                  <a:srgbClr val="002060"/>
                </a:solidFill>
                <a:latin typeface="+mj-lt"/>
                <a:cs typeface="Gotham Pro Light" pitchFamily="50" charset="0"/>
              </a:rPr>
              <a:t>Запятая </a:t>
            </a:r>
            <a:r>
              <a:rPr lang="ru-RU" sz="3200" b="1" dirty="0">
                <a:solidFill>
                  <a:srgbClr val="002060"/>
                </a:solidFill>
                <a:latin typeface="+mj-lt"/>
                <a:cs typeface="Gotham Pro Light" pitchFamily="50" charset="0"/>
              </a:rPr>
              <a:t>в ССП </a:t>
            </a:r>
            <a:r>
              <a:rPr lang="ru-RU" sz="3200" b="1" dirty="0">
                <a:solidFill>
                  <a:srgbClr val="0070C0"/>
                </a:solidFill>
                <a:latin typeface="+mj-lt"/>
                <a:cs typeface="Gotham Pro Light" pitchFamily="50" charset="0"/>
              </a:rPr>
              <a:t>не </a:t>
            </a:r>
            <a:r>
              <a:rPr lang="ru-RU" sz="3200" b="1" dirty="0" smtClean="0">
                <a:solidFill>
                  <a:srgbClr val="0070C0"/>
                </a:solidFill>
                <a:latin typeface="+mj-lt"/>
                <a:cs typeface="Gotham Pro Light" pitchFamily="50" charset="0"/>
              </a:rPr>
              <a:t>ставится</a:t>
            </a:r>
            <a:r>
              <a:rPr lang="ru-RU" sz="3200" dirty="0" smtClean="0">
                <a:solidFill>
                  <a:srgbClr val="002060"/>
                </a:solidFill>
                <a:latin typeface="+mj-lt"/>
                <a:cs typeface="Gotham Pro Light" pitchFamily="50" charset="0"/>
              </a:rPr>
              <a:t>, если…</a:t>
            </a:r>
            <a:endParaRPr lang="ru-RU" sz="3200" dirty="0">
              <a:solidFill>
                <a:srgbClr val="002060"/>
              </a:solidFill>
              <a:latin typeface="+mj-lt"/>
              <a:cs typeface="Gotham Pro Light" pitchFamily="50" charset="0"/>
            </a:endParaRPr>
          </a:p>
        </p:txBody>
      </p:sp>
      <p:sp>
        <p:nvSpPr>
          <p:cNvPr id="16" name="Прямоугольник 15">
            <a:extLst>
              <a:ext uri="{FF2B5EF4-FFF2-40B4-BE49-F238E27FC236}">
                <a16:creationId xmlns:a16="http://schemas.microsoft.com/office/drawing/2014/main" id="{86227D92-18DC-4B2F-92DC-C086673C3CD8}"/>
              </a:ext>
            </a:extLst>
          </p:cNvPr>
          <p:cNvSpPr/>
          <p:nvPr/>
        </p:nvSpPr>
        <p:spPr>
          <a:xfrm>
            <a:off x="7529084" y="2177457"/>
            <a:ext cx="5796772" cy="369332"/>
          </a:xfrm>
          <a:prstGeom prst="rect">
            <a:avLst/>
          </a:prstGeom>
        </p:spPr>
        <p:txBody>
          <a:bodyPr wrap="square" lIns="0" tIns="0" rIns="0" bIns="0">
            <a:spAutoFit/>
          </a:bodyPr>
          <a:lstStyle/>
          <a:p>
            <a:r>
              <a:rPr lang="ru-RU" sz="2400" b="1" dirty="0" smtClean="0">
                <a:solidFill>
                  <a:srgbClr val="002060"/>
                </a:solidFill>
                <a:latin typeface="+mj-lt"/>
              </a:rPr>
              <a:t> </a:t>
            </a:r>
            <a:r>
              <a:rPr lang="ru-RU" sz="2400" b="1" dirty="0" smtClean="0">
                <a:solidFill>
                  <a:srgbClr val="0070C0"/>
                </a:solidFill>
                <a:latin typeface="+mj-lt"/>
              </a:rPr>
              <a:t>   назывные </a:t>
            </a:r>
            <a:endParaRPr lang="en-US" sz="2400" i="1" dirty="0">
              <a:solidFill>
                <a:srgbClr val="002060"/>
              </a:solidFill>
              <a:latin typeface="+mj-lt"/>
            </a:endParaRPr>
          </a:p>
        </p:txBody>
      </p:sp>
      <p:sp>
        <p:nvSpPr>
          <p:cNvPr id="18" name="Скругленная прямоугольная выноска 17">
            <a:extLst>
              <a:ext uri="{FF2B5EF4-FFF2-40B4-BE49-F238E27FC236}">
                <a16:creationId xmlns:a16="http://schemas.microsoft.com/office/drawing/2014/main" id="{8D0D8FAF-8193-4E32-ABCF-D7BDD79431C2}"/>
              </a:ext>
            </a:extLst>
          </p:cNvPr>
          <p:cNvSpPr/>
          <p:nvPr/>
        </p:nvSpPr>
        <p:spPr>
          <a:xfrm>
            <a:off x="1871201" y="665488"/>
            <a:ext cx="8350782" cy="918048"/>
          </a:xfrm>
          <a:prstGeom prst="wedgeRoundRectCallout">
            <a:avLst>
              <a:gd name="adj1" fmla="val 29453"/>
              <a:gd name="adj2" fmla="val 100657"/>
              <a:gd name="adj3" fmla="val 16667"/>
            </a:avLst>
          </a:prstGeom>
          <a:noFill/>
          <a:ln w="15875">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solidFill>
                  <a:srgbClr val="0070C0"/>
                </a:solidFill>
              </a:rPr>
              <a:t>общий тип предложений</a:t>
            </a:r>
            <a:r>
              <a:rPr lang="ru-RU" sz="3200" b="1" dirty="0" smtClean="0">
                <a:solidFill>
                  <a:srgbClr val="002060"/>
                </a:solidFill>
              </a:rPr>
              <a:t> </a:t>
            </a:r>
            <a:r>
              <a:rPr lang="ru-RU" sz="3600" b="1" dirty="0" smtClean="0">
                <a:solidFill>
                  <a:srgbClr val="002060"/>
                </a:solidFill>
              </a:rPr>
              <a:t>:</a:t>
            </a:r>
            <a:endParaRPr lang="ru-RU" sz="3600" b="1" dirty="0">
              <a:solidFill>
                <a:srgbClr val="002060"/>
              </a:solidFill>
            </a:endParaRPr>
          </a:p>
        </p:txBody>
      </p:sp>
      <p:sp>
        <p:nvSpPr>
          <p:cNvPr id="10" name="Скругленный прямоугольник 9"/>
          <p:cNvSpPr/>
          <p:nvPr/>
        </p:nvSpPr>
        <p:spPr>
          <a:xfrm>
            <a:off x="1871201" y="188169"/>
            <a:ext cx="2937881" cy="405164"/>
          </a:xfrm>
          <a:prstGeom prst="roundRect">
            <a:avLst/>
          </a:prstGeom>
          <a:solidFill>
            <a:srgbClr val="0070C0"/>
          </a:solidFill>
          <a:ln>
            <a:solidFill>
              <a:srgbClr val="00206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ru-RU" sz="2133" dirty="0">
                <a:solidFill>
                  <a:schemeClr val="bg1"/>
                </a:solidFill>
                <a:latin typeface="+mj-lt"/>
              </a:rPr>
              <a:t>Союзы </a:t>
            </a:r>
            <a:r>
              <a:rPr lang="ru-RU" sz="2800" dirty="0">
                <a:solidFill>
                  <a:schemeClr val="bg1"/>
                </a:solidFill>
                <a:latin typeface="+mj-lt"/>
              </a:rPr>
              <a:t>и, </a:t>
            </a:r>
            <a:r>
              <a:rPr lang="ru-RU" sz="2800" dirty="0" smtClean="0">
                <a:solidFill>
                  <a:schemeClr val="bg1"/>
                </a:solidFill>
                <a:latin typeface="+mj-lt"/>
              </a:rPr>
              <a:t>да (=и)</a:t>
            </a:r>
            <a:endParaRPr lang="en-US" sz="2800" dirty="0">
              <a:solidFill>
                <a:schemeClr val="bg1"/>
              </a:solidFill>
              <a:latin typeface="+mj-lt"/>
            </a:endParaRPr>
          </a:p>
        </p:txBody>
      </p:sp>
      <p:sp>
        <p:nvSpPr>
          <p:cNvPr id="14" name="Прямоугольник 13">
            <a:extLst>
              <a:ext uri="{FF2B5EF4-FFF2-40B4-BE49-F238E27FC236}">
                <a16:creationId xmlns:a16="http://schemas.microsoft.com/office/drawing/2014/main" id="{86227D92-18DC-4B2F-92DC-C086673C3CD8}"/>
              </a:ext>
            </a:extLst>
          </p:cNvPr>
          <p:cNvSpPr/>
          <p:nvPr/>
        </p:nvSpPr>
        <p:spPr>
          <a:xfrm>
            <a:off x="7644384" y="2997689"/>
            <a:ext cx="5398406" cy="369332"/>
          </a:xfrm>
          <a:prstGeom prst="rect">
            <a:avLst/>
          </a:prstGeom>
        </p:spPr>
        <p:txBody>
          <a:bodyPr wrap="square" lIns="0" tIns="0" rIns="0" bIns="0">
            <a:spAutoFit/>
          </a:bodyPr>
          <a:lstStyle/>
          <a:p>
            <a:r>
              <a:rPr lang="ru-RU" sz="2400" b="1" dirty="0" smtClean="0">
                <a:solidFill>
                  <a:srgbClr val="0070C0"/>
                </a:solidFill>
                <a:latin typeface="+mj-lt"/>
              </a:rPr>
              <a:t>  безличные </a:t>
            </a:r>
            <a:r>
              <a:rPr lang="ru-RU" sz="2400" b="1" dirty="0" smtClean="0">
                <a:solidFill>
                  <a:srgbClr val="002060"/>
                </a:solidFill>
                <a:latin typeface="+mj-lt"/>
              </a:rPr>
              <a:t> </a:t>
            </a:r>
            <a:endParaRPr lang="en-US" sz="2400" b="1" i="1" dirty="0">
              <a:solidFill>
                <a:srgbClr val="002060"/>
              </a:solidFill>
              <a:latin typeface="+mj-lt"/>
            </a:endParaRPr>
          </a:p>
        </p:txBody>
      </p:sp>
      <p:sp>
        <p:nvSpPr>
          <p:cNvPr id="15" name="Прямоугольник 14">
            <a:extLst>
              <a:ext uri="{FF2B5EF4-FFF2-40B4-BE49-F238E27FC236}">
                <a16:creationId xmlns:a16="http://schemas.microsoft.com/office/drawing/2014/main" id="{86227D92-18DC-4B2F-92DC-C086673C3CD8}"/>
              </a:ext>
            </a:extLst>
          </p:cNvPr>
          <p:cNvSpPr/>
          <p:nvPr/>
        </p:nvSpPr>
        <p:spPr>
          <a:xfrm>
            <a:off x="210057" y="2177457"/>
            <a:ext cx="7080758" cy="697563"/>
          </a:xfrm>
          <a:prstGeom prst="rect">
            <a:avLst/>
          </a:prstGeom>
        </p:spPr>
        <p:txBody>
          <a:bodyPr wrap="square" lIns="0" tIns="0" rIns="0" bIns="0">
            <a:spAutoFit/>
          </a:bodyPr>
          <a:lstStyle/>
          <a:p>
            <a:r>
              <a:rPr lang="ru-RU" sz="2133" i="1" dirty="0" smtClean="0">
                <a:solidFill>
                  <a:srgbClr val="002060"/>
                </a:solidFill>
                <a:latin typeface="+mj-lt"/>
              </a:rPr>
              <a:t> </a:t>
            </a:r>
            <a:r>
              <a:rPr lang="ru-RU" sz="2133" b="1" i="1" dirty="0" smtClean="0">
                <a:solidFill>
                  <a:srgbClr val="002060"/>
                </a:solidFill>
                <a:latin typeface="+mj-lt"/>
              </a:rPr>
              <a:t>Снег</a:t>
            </a:r>
            <a:r>
              <a:rPr lang="ru-RU" sz="2133" i="1" dirty="0" smtClean="0">
                <a:solidFill>
                  <a:srgbClr val="002060"/>
                </a:solidFill>
                <a:latin typeface="+mj-lt"/>
              </a:rPr>
              <a:t> </a:t>
            </a:r>
            <a:r>
              <a:rPr lang="ru-RU" sz="2400" b="1" i="1" dirty="0" smtClean="0">
                <a:solidFill>
                  <a:srgbClr val="002060"/>
                </a:solidFill>
                <a:latin typeface="+mj-lt"/>
              </a:rPr>
              <a:t>и</a:t>
            </a:r>
            <a:r>
              <a:rPr lang="ru-RU" sz="2133" i="1" dirty="0" smtClean="0">
                <a:solidFill>
                  <a:srgbClr val="002060"/>
                </a:solidFill>
                <a:latin typeface="+mj-lt"/>
              </a:rPr>
              <a:t> </a:t>
            </a:r>
            <a:r>
              <a:rPr lang="ru-RU" sz="2133" b="1" i="1" dirty="0" smtClean="0">
                <a:solidFill>
                  <a:srgbClr val="002060"/>
                </a:solidFill>
                <a:latin typeface="+mj-lt"/>
              </a:rPr>
              <a:t>ветер</a:t>
            </a:r>
            <a:r>
              <a:rPr lang="ru-RU" sz="2133" i="1" dirty="0" smtClean="0">
                <a:solidFill>
                  <a:srgbClr val="002060"/>
                </a:solidFill>
                <a:latin typeface="+mj-lt"/>
              </a:rPr>
              <a:t>…</a:t>
            </a:r>
            <a:r>
              <a:rPr lang="ru-RU" sz="2133" i="1" dirty="0">
                <a:solidFill>
                  <a:srgbClr val="002060"/>
                </a:solidFill>
              </a:rPr>
              <a:t>Солнечное </a:t>
            </a:r>
            <a:r>
              <a:rPr lang="ru-RU" sz="2133" b="1" i="1" dirty="0">
                <a:solidFill>
                  <a:srgbClr val="002060"/>
                </a:solidFill>
              </a:rPr>
              <a:t>утро</a:t>
            </a:r>
            <a:r>
              <a:rPr lang="ru-RU" sz="2133" i="1" dirty="0">
                <a:solidFill>
                  <a:srgbClr val="002060"/>
                </a:solidFill>
              </a:rPr>
              <a:t> </a:t>
            </a:r>
            <a:r>
              <a:rPr lang="ru-RU" sz="2400" b="1" i="1" dirty="0">
                <a:solidFill>
                  <a:srgbClr val="002060"/>
                </a:solidFill>
              </a:rPr>
              <a:t>и</a:t>
            </a:r>
            <a:r>
              <a:rPr lang="ru-RU" sz="2133" i="1" dirty="0">
                <a:solidFill>
                  <a:srgbClr val="002060"/>
                </a:solidFill>
              </a:rPr>
              <a:t> </a:t>
            </a:r>
            <a:r>
              <a:rPr lang="ru-RU" sz="2133" b="1" i="1" dirty="0">
                <a:solidFill>
                  <a:srgbClr val="002060"/>
                </a:solidFill>
              </a:rPr>
              <a:t>пение</a:t>
            </a:r>
            <a:r>
              <a:rPr lang="ru-RU" sz="2133" i="1" dirty="0">
                <a:solidFill>
                  <a:srgbClr val="002060"/>
                </a:solidFill>
              </a:rPr>
              <a:t> птиц.</a:t>
            </a:r>
            <a:r>
              <a:rPr lang="ru-RU" sz="2400" dirty="0">
                <a:solidFill>
                  <a:srgbClr val="FF0000"/>
                </a:solidFill>
              </a:rPr>
              <a:t> </a:t>
            </a:r>
            <a:endParaRPr lang="ru-RU" sz="2400" i="1" dirty="0">
              <a:solidFill>
                <a:srgbClr val="002060"/>
              </a:solidFill>
            </a:endParaRPr>
          </a:p>
          <a:p>
            <a:endParaRPr lang="ru-RU" sz="2133" i="1" dirty="0" smtClean="0">
              <a:solidFill>
                <a:srgbClr val="002060"/>
              </a:solidFill>
              <a:latin typeface="+mj-lt"/>
            </a:endParaRPr>
          </a:p>
        </p:txBody>
      </p:sp>
      <p:sp>
        <p:nvSpPr>
          <p:cNvPr id="17" name="Прямоугольник 16">
            <a:extLst>
              <a:ext uri="{FF2B5EF4-FFF2-40B4-BE49-F238E27FC236}">
                <a16:creationId xmlns:a16="http://schemas.microsoft.com/office/drawing/2014/main" id="{86227D92-18DC-4B2F-92DC-C086673C3CD8}"/>
              </a:ext>
            </a:extLst>
          </p:cNvPr>
          <p:cNvSpPr/>
          <p:nvPr/>
        </p:nvSpPr>
        <p:spPr>
          <a:xfrm>
            <a:off x="302822" y="2923513"/>
            <a:ext cx="7341562" cy="1128450"/>
          </a:xfrm>
          <a:prstGeom prst="rect">
            <a:avLst/>
          </a:prstGeom>
        </p:spPr>
        <p:txBody>
          <a:bodyPr wrap="square" lIns="0" tIns="0" rIns="0" bIns="0">
            <a:spAutoFit/>
          </a:bodyPr>
          <a:lstStyle/>
          <a:p>
            <a:r>
              <a:rPr lang="ru-RU" sz="2133" b="1" i="1" dirty="0" smtClean="0">
                <a:solidFill>
                  <a:srgbClr val="002060"/>
                </a:solidFill>
                <a:latin typeface="+mj-lt"/>
              </a:rPr>
              <a:t>Светло </a:t>
            </a:r>
            <a:r>
              <a:rPr lang="ru-RU" sz="2400" b="1" i="1" dirty="0" smtClean="0">
                <a:solidFill>
                  <a:srgbClr val="002060"/>
                </a:solidFill>
                <a:latin typeface="+mj-lt"/>
              </a:rPr>
              <a:t>и</a:t>
            </a:r>
            <a:r>
              <a:rPr lang="ru-RU" sz="2133" b="1" i="1" dirty="0" smtClean="0">
                <a:solidFill>
                  <a:srgbClr val="002060"/>
                </a:solidFill>
                <a:latin typeface="+mj-lt"/>
              </a:rPr>
              <a:t>  жарко.</a:t>
            </a:r>
          </a:p>
          <a:p>
            <a:r>
              <a:rPr lang="ru-RU" sz="2133" b="1" i="1" dirty="0" smtClean="0">
                <a:solidFill>
                  <a:srgbClr val="002060"/>
                </a:solidFill>
                <a:latin typeface="+mj-lt"/>
              </a:rPr>
              <a:t> </a:t>
            </a:r>
            <a:r>
              <a:rPr lang="ru-RU" sz="2133" b="1" i="1" dirty="0">
                <a:solidFill>
                  <a:srgbClr val="002060"/>
                </a:solidFill>
                <a:latin typeface="+mj-lt"/>
              </a:rPr>
              <a:t>Нужно </a:t>
            </a:r>
            <a:r>
              <a:rPr lang="ru-RU" sz="2133" i="1" dirty="0">
                <a:solidFill>
                  <a:srgbClr val="002060"/>
                </a:solidFill>
                <a:latin typeface="+mj-lt"/>
              </a:rPr>
              <a:t>переписать</a:t>
            </a:r>
            <a:r>
              <a:rPr lang="ru-RU" sz="2133" b="1" i="1" dirty="0">
                <a:solidFill>
                  <a:srgbClr val="002060"/>
                </a:solidFill>
                <a:latin typeface="+mj-lt"/>
              </a:rPr>
              <a:t> </a:t>
            </a:r>
            <a:r>
              <a:rPr lang="ru-RU" sz="2133" i="1" dirty="0">
                <a:solidFill>
                  <a:srgbClr val="002060"/>
                </a:solidFill>
                <a:latin typeface="+mj-lt"/>
              </a:rPr>
              <a:t>работу</a:t>
            </a:r>
            <a:r>
              <a:rPr lang="ru-RU" sz="2800" i="1" dirty="0">
                <a:solidFill>
                  <a:srgbClr val="002060"/>
                </a:solidFill>
                <a:latin typeface="+mj-lt"/>
              </a:rPr>
              <a:t> </a:t>
            </a:r>
            <a:r>
              <a:rPr lang="ru-RU" sz="2400" b="1" i="1" dirty="0">
                <a:solidFill>
                  <a:srgbClr val="002060"/>
                </a:solidFill>
                <a:latin typeface="+mj-lt"/>
              </a:rPr>
              <a:t>и </a:t>
            </a:r>
            <a:r>
              <a:rPr lang="ru-RU" sz="2133" b="1" i="1" dirty="0">
                <a:solidFill>
                  <a:srgbClr val="002060"/>
                </a:solidFill>
                <a:latin typeface="+mj-lt"/>
              </a:rPr>
              <a:t>следует </a:t>
            </a:r>
            <a:r>
              <a:rPr lang="ru-RU" sz="2133" i="1" dirty="0">
                <a:solidFill>
                  <a:srgbClr val="002060"/>
                </a:solidFill>
                <a:latin typeface="+mj-lt"/>
              </a:rPr>
              <a:t>объяснить ошибки </a:t>
            </a:r>
            <a:r>
              <a:rPr lang="ru-RU" i="1" dirty="0" smtClean="0">
                <a:solidFill>
                  <a:srgbClr val="002060"/>
                </a:solidFill>
                <a:latin typeface="+mj-lt"/>
              </a:rPr>
              <a:t>(имеют в </a:t>
            </a:r>
            <a:r>
              <a:rPr lang="ru-RU" i="1" dirty="0">
                <a:solidFill>
                  <a:srgbClr val="002060"/>
                </a:solidFill>
                <a:latin typeface="+mj-lt"/>
              </a:rPr>
              <a:t>составе сказуемых  синонимы</a:t>
            </a:r>
            <a:r>
              <a:rPr lang="ru-RU" i="1" dirty="0" smtClean="0">
                <a:solidFill>
                  <a:srgbClr val="002060"/>
                </a:solidFill>
                <a:latin typeface="+mj-lt"/>
              </a:rPr>
              <a:t>).</a:t>
            </a:r>
            <a:endParaRPr lang="ru-RU" i="1" dirty="0">
              <a:solidFill>
                <a:srgbClr val="002060"/>
              </a:solidFill>
              <a:latin typeface="+mj-lt"/>
            </a:endParaRPr>
          </a:p>
        </p:txBody>
      </p:sp>
      <p:sp>
        <p:nvSpPr>
          <p:cNvPr id="20" name="Прямоугольник 19">
            <a:extLst>
              <a:ext uri="{FF2B5EF4-FFF2-40B4-BE49-F238E27FC236}">
                <a16:creationId xmlns:a16="http://schemas.microsoft.com/office/drawing/2014/main" id="{86227D92-18DC-4B2F-92DC-C086673C3CD8}"/>
              </a:ext>
            </a:extLst>
          </p:cNvPr>
          <p:cNvSpPr/>
          <p:nvPr/>
        </p:nvSpPr>
        <p:spPr>
          <a:xfrm>
            <a:off x="342828" y="4424731"/>
            <a:ext cx="6947987" cy="697563"/>
          </a:xfrm>
          <a:prstGeom prst="rect">
            <a:avLst/>
          </a:prstGeom>
        </p:spPr>
        <p:txBody>
          <a:bodyPr wrap="square" lIns="0" tIns="0" rIns="0" bIns="0">
            <a:spAutoFit/>
          </a:bodyPr>
          <a:lstStyle/>
          <a:p>
            <a:r>
              <a:rPr lang="ru-RU" sz="2133" b="1" i="1" dirty="0" smtClean="0">
                <a:solidFill>
                  <a:srgbClr val="002060"/>
                </a:solidFill>
                <a:latin typeface="+mj-lt"/>
              </a:rPr>
              <a:t>З</a:t>
            </a:r>
            <a:r>
              <a:rPr lang="ru-RU" sz="2133" i="1" dirty="0" smtClean="0">
                <a:solidFill>
                  <a:srgbClr val="002060"/>
                </a:solidFill>
                <a:latin typeface="+mj-lt"/>
              </a:rPr>
              <a:t>рителей</a:t>
            </a:r>
            <a:r>
              <a:rPr lang="ru-RU" sz="2133" b="1" i="1" dirty="0" smtClean="0">
                <a:solidFill>
                  <a:srgbClr val="002060"/>
                </a:solidFill>
                <a:latin typeface="+mj-lt"/>
              </a:rPr>
              <a:t> разместили </a:t>
            </a:r>
            <a:r>
              <a:rPr lang="ru-RU" sz="2133" i="1" dirty="0" smtClean="0">
                <a:solidFill>
                  <a:srgbClr val="002060"/>
                </a:solidFill>
                <a:latin typeface="+mj-lt"/>
              </a:rPr>
              <a:t>вокруг арены </a:t>
            </a:r>
            <a:r>
              <a:rPr lang="ru-RU" sz="2400" b="1" i="1" dirty="0" smtClean="0">
                <a:solidFill>
                  <a:srgbClr val="002060"/>
                </a:solidFill>
                <a:latin typeface="+mj-lt"/>
              </a:rPr>
              <a:t>и</a:t>
            </a:r>
            <a:r>
              <a:rPr lang="ru-RU" sz="2133" i="1" dirty="0" smtClean="0">
                <a:solidFill>
                  <a:srgbClr val="002060"/>
                </a:solidFill>
                <a:latin typeface="+mj-lt"/>
              </a:rPr>
              <a:t> на арену </a:t>
            </a:r>
            <a:r>
              <a:rPr lang="ru-RU" sz="2133" b="1" i="1" dirty="0" smtClean="0">
                <a:solidFill>
                  <a:srgbClr val="002060"/>
                </a:solidFill>
                <a:latin typeface="+mj-lt"/>
              </a:rPr>
              <a:t>вывели</a:t>
            </a:r>
            <a:r>
              <a:rPr lang="ru-RU" sz="2133" i="1" dirty="0" smtClean="0">
                <a:solidFill>
                  <a:srgbClr val="002060"/>
                </a:solidFill>
                <a:latin typeface="+mj-lt"/>
              </a:rPr>
              <a:t> участников представления. </a:t>
            </a:r>
            <a:endParaRPr lang="ru-RU" sz="2133" i="1" dirty="0">
              <a:solidFill>
                <a:srgbClr val="002060"/>
              </a:solidFill>
              <a:latin typeface="+mj-lt"/>
            </a:endParaRPr>
          </a:p>
        </p:txBody>
      </p:sp>
      <p:sp>
        <p:nvSpPr>
          <p:cNvPr id="21" name="Прямоугольник 20">
            <a:extLst>
              <a:ext uri="{FF2B5EF4-FFF2-40B4-BE49-F238E27FC236}">
                <a16:creationId xmlns:a16="http://schemas.microsoft.com/office/drawing/2014/main" id="{86227D92-18DC-4B2F-92DC-C086673C3CD8}"/>
              </a:ext>
            </a:extLst>
          </p:cNvPr>
          <p:cNvSpPr/>
          <p:nvPr/>
        </p:nvSpPr>
        <p:spPr>
          <a:xfrm>
            <a:off x="7857433" y="4239302"/>
            <a:ext cx="4244452" cy="369332"/>
          </a:xfrm>
          <a:prstGeom prst="rect">
            <a:avLst/>
          </a:prstGeom>
        </p:spPr>
        <p:txBody>
          <a:bodyPr wrap="square" lIns="0" tIns="0" rIns="0" bIns="0">
            <a:spAutoFit/>
          </a:bodyPr>
          <a:lstStyle/>
          <a:p>
            <a:r>
              <a:rPr lang="ru-RU" sz="2400" b="1" dirty="0">
                <a:solidFill>
                  <a:srgbClr val="0070C0"/>
                </a:solidFill>
                <a:latin typeface="+mj-lt"/>
              </a:rPr>
              <a:t>н</a:t>
            </a:r>
            <a:r>
              <a:rPr lang="ru-RU" sz="2400" b="1" dirty="0" smtClean="0">
                <a:solidFill>
                  <a:srgbClr val="0070C0"/>
                </a:solidFill>
                <a:latin typeface="+mj-lt"/>
              </a:rPr>
              <a:t>еопределённо-личные</a:t>
            </a:r>
            <a:endParaRPr lang="en-US" sz="2400" b="1" i="1" dirty="0">
              <a:solidFill>
                <a:srgbClr val="0070C0"/>
              </a:solidFill>
              <a:latin typeface="+mj-lt"/>
            </a:endParaRPr>
          </a:p>
        </p:txBody>
      </p:sp>
      <p:sp>
        <p:nvSpPr>
          <p:cNvPr id="22" name="Прямоугольник 21">
            <a:extLst>
              <a:ext uri="{FF2B5EF4-FFF2-40B4-BE49-F238E27FC236}">
                <a16:creationId xmlns:a16="http://schemas.microsoft.com/office/drawing/2014/main" id="{86227D92-18DC-4B2F-92DC-C086673C3CD8}"/>
              </a:ext>
            </a:extLst>
          </p:cNvPr>
          <p:cNvSpPr/>
          <p:nvPr/>
        </p:nvSpPr>
        <p:spPr>
          <a:xfrm>
            <a:off x="416319" y="5089807"/>
            <a:ext cx="7112765" cy="984693"/>
          </a:xfrm>
          <a:prstGeom prst="rect">
            <a:avLst/>
          </a:prstGeom>
        </p:spPr>
        <p:txBody>
          <a:bodyPr wrap="square" lIns="0" tIns="0" rIns="0" bIns="0">
            <a:spAutoFit/>
          </a:bodyPr>
          <a:lstStyle/>
          <a:p>
            <a:endParaRPr lang="ru-RU" sz="2133" i="1" dirty="0" smtClean="0">
              <a:solidFill>
                <a:srgbClr val="002060"/>
              </a:solidFill>
              <a:latin typeface="+mj-lt"/>
            </a:endParaRPr>
          </a:p>
          <a:p>
            <a:r>
              <a:rPr lang="ru-RU" sz="2133" b="1" i="1" dirty="0" smtClean="0">
                <a:solidFill>
                  <a:srgbClr val="002060"/>
                </a:solidFill>
                <a:latin typeface="+mj-lt"/>
              </a:rPr>
              <a:t>Кто</a:t>
            </a:r>
            <a:r>
              <a:rPr lang="ru-RU" sz="2133" i="1" dirty="0" smtClean="0">
                <a:solidFill>
                  <a:srgbClr val="002060"/>
                </a:solidFill>
                <a:latin typeface="+mj-lt"/>
              </a:rPr>
              <a:t> Вы такой </a:t>
            </a:r>
            <a:r>
              <a:rPr lang="ru-RU" sz="2133" b="1" i="1" dirty="0" smtClean="0">
                <a:solidFill>
                  <a:srgbClr val="002060"/>
                </a:solidFill>
                <a:latin typeface="+mj-lt"/>
              </a:rPr>
              <a:t>и</a:t>
            </a:r>
            <a:r>
              <a:rPr lang="ru-RU" sz="2133" i="1" dirty="0" smtClean="0">
                <a:solidFill>
                  <a:srgbClr val="002060"/>
                </a:solidFill>
                <a:latin typeface="+mj-lt"/>
              </a:rPr>
              <a:t> </a:t>
            </a:r>
            <a:r>
              <a:rPr lang="ru-RU" sz="2133" b="1" i="1" dirty="0" smtClean="0">
                <a:solidFill>
                  <a:srgbClr val="002060"/>
                </a:solidFill>
                <a:latin typeface="+mj-lt"/>
              </a:rPr>
              <a:t>почему</a:t>
            </a:r>
            <a:r>
              <a:rPr lang="ru-RU" sz="2133" i="1" dirty="0" smtClean="0">
                <a:solidFill>
                  <a:srgbClr val="002060"/>
                </a:solidFill>
                <a:latin typeface="+mj-lt"/>
              </a:rPr>
              <a:t> Вы сидите в моём кресле?</a:t>
            </a:r>
          </a:p>
          <a:p>
            <a:r>
              <a:rPr lang="ru-RU" sz="2133" i="1" dirty="0" smtClean="0">
                <a:solidFill>
                  <a:srgbClr val="002060"/>
                </a:solidFill>
                <a:latin typeface="+mj-lt"/>
              </a:rPr>
              <a:t>Как хороша сирень и память хороша! </a:t>
            </a:r>
            <a:endParaRPr lang="ru-RU" sz="2133" i="1" dirty="0">
              <a:solidFill>
                <a:srgbClr val="002060"/>
              </a:solidFill>
              <a:latin typeface="+mj-lt"/>
            </a:endParaRPr>
          </a:p>
        </p:txBody>
      </p:sp>
      <p:sp>
        <p:nvSpPr>
          <p:cNvPr id="23" name="Прямоугольник 22">
            <a:extLst>
              <a:ext uri="{FF2B5EF4-FFF2-40B4-BE49-F238E27FC236}">
                <a16:creationId xmlns:a16="http://schemas.microsoft.com/office/drawing/2014/main" id="{86227D92-18DC-4B2F-92DC-C086673C3CD8}"/>
              </a:ext>
            </a:extLst>
          </p:cNvPr>
          <p:cNvSpPr/>
          <p:nvPr/>
        </p:nvSpPr>
        <p:spPr>
          <a:xfrm>
            <a:off x="7952523" y="5089807"/>
            <a:ext cx="4381902" cy="1384995"/>
          </a:xfrm>
          <a:prstGeom prst="rect">
            <a:avLst/>
          </a:prstGeom>
        </p:spPr>
        <p:txBody>
          <a:bodyPr wrap="square" lIns="0" tIns="0" rIns="0" bIns="0">
            <a:spAutoFit/>
          </a:bodyPr>
          <a:lstStyle/>
          <a:p>
            <a:r>
              <a:rPr lang="ru-RU" sz="2400" b="1" dirty="0" smtClean="0">
                <a:solidFill>
                  <a:srgbClr val="0070C0"/>
                </a:solidFill>
                <a:latin typeface="+mj-lt"/>
              </a:rPr>
              <a:t>вопросительные  и восклицательные </a:t>
            </a:r>
            <a:r>
              <a:rPr lang="ru-RU" dirty="0" smtClean="0">
                <a:solidFill>
                  <a:srgbClr val="002060"/>
                </a:solidFill>
                <a:latin typeface="+mj-lt"/>
              </a:rPr>
              <a:t>( общая интонация )</a:t>
            </a:r>
            <a:endParaRPr lang="ru-RU" dirty="0">
              <a:solidFill>
                <a:srgbClr val="002060"/>
              </a:solidFill>
            </a:endParaRPr>
          </a:p>
          <a:p>
            <a:endParaRPr lang="en-US" sz="2400" i="1" dirty="0">
              <a:solidFill>
                <a:srgbClr val="002060"/>
              </a:solidFill>
              <a:latin typeface="+mj-lt"/>
            </a:endParaRPr>
          </a:p>
        </p:txBody>
      </p:sp>
      <p:sp>
        <p:nvSpPr>
          <p:cNvPr id="24" name="Прямоугольник 23">
            <a:extLst>
              <a:ext uri="{FF2B5EF4-FFF2-40B4-BE49-F238E27FC236}">
                <a16:creationId xmlns:a16="http://schemas.microsoft.com/office/drawing/2014/main" id="{86227D92-18DC-4B2F-92DC-C086673C3CD8}"/>
              </a:ext>
            </a:extLst>
          </p:cNvPr>
          <p:cNvSpPr/>
          <p:nvPr/>
        </p:nvSpPr>
        <p:spPr>
          <a:xfrm>
            <a:off x="331612" y="5207036"/>
            <a:ext cx="6299200" cy="584775"/>
          </a:xfrm>
          <a:prstGeom prst="rect">
            <a:avLst/>
          </a:prstGeom>
        </p:spPr>
        <p:txBody>
          <a:bodyPr wrap="square" lIns="0" tIns="0" rIns="0" bIns="0">
            <a:spAutoFit/>
          </a:bodyPr>
          <a:lstStyle/>
          <a:p>
            <a:endParaRPr lang="ru-RU" i="1" dirty="0" smtClean="0">
              <a:solidFill>
                <a:srgbClr val="002060"/>
              </a:solidFill>
            </a:endParaRPr>
          </a:p>
          <a:p>
            <a:r>
              <a:rPr lang="ru-RU" i="1" dirty="0" smtClean="0">
                <a:solidFill>
                  <a:srgbClr val="002060"/>
                </a:solidFill>
              </a:rPr>
              <a:t> </a:t>
            </a:r>
            <a:r>
              <a:rPr lang="ru-RU" sz="2000" i="1" dirty="0" smtClean="0">
                <a:solidFill>
                  <a:srgbClr val="002060"/>
                </a:solidFill>
                <a:latin typeface="+mj-lt"/>
              </a:rPr>
              <a:t> </a:t>
            </a:r>
            <a:endParaRPr lang="ru-RU" sz="2000" i="1" dirty="0">
              <a:solidFill>
                <a:srgbClr val="002060"/>
              </a:solidFill>
              <a:latin typeface="+mj-lt"/>
            </a:endParaRPr>
          </a:p>
        </p:txBody>
      </p:sp>
      <p:sp>
        <p:nvSpPr>
          <p:cNvPr id="25" name="Прямоугольник 24">
            <a:extLst>
              <a:ext uri="{FF2B5EF4-FFF2-40B4-BE49-F238E27FC236}">
                <a16:creationId xmlns:a16="http://schemas.microsoft.com/office/drawing/2014/main" id="{86227D92-18DC-4B2F-92DC-C086673C3CD8}"/>
              </a:ext>
            </a:extLst>
          </p:cNvPr>
          <p:cNvSpPr/>
          <p:nvPr/>
        </p:nvSpPr>
        <p:spPr>
          <a:xfrm>
            <a:off x="302822" y="6269042"/>
            <a:ext cx="11548007" cy="369332"/>
          </a:xfrm>
          <a:prstGeom prst="rect">
            <a:avLst/>
          </a:prstGeom>
        </p:spPr>
        <p:txBody>
          <a:bodyPr wrap="square" lIns="0" tIns="0" rIns="0" bIns="0">
            <a:spAutoFit/>
          </a:bodyPr>
          <a:lstStyle/>
          <a:p>
            <a:r>
              <a:rPr lang="ru-RU" sz="2400" b="1" i="1" dirty="0" smtClean="0">
                <a:solidFill>
                  <a:srgbClr val="002060"/>
                </a:solidFill>
                <a:latin typeface="+mj-lt"/>
              </a:rPr>
              <a:t>Подпустить</a:t>
            </a:r>
            <a:r>
              <a:rPr lang="ru-RU" sz="2400" i="1" dirty="0" smtClean="0">
                <a:solidFill>
                  <a:srgbClr val="002060"/>
                </a:solidFill>
                <a:latin typeface="+mj-lt"/>
              </a:rPr>
              <a:t> врага </a:t>
            </a:r>
            <a:r>
              <a:rPr lang="ru-RU" sz="2400" b="1" i="1" dirty="0" smtClean="0">
                <a:solidFill>
                  <a:srgbClr val="002060"/>
                </a:solidFill>
                <a:latin typeface="+mj-lt"/>
              </a:rPr>
              <a:t>и</a:t>
            </a:r>
            <a:r>
              <a:rPr lang="ru-RU" sz="2400" i="1" dirty="0" smtClean="0">
                <a:solidFill>
                  <a:srgbClr val="002060"/>
                </a:solidFill>
                <a:latin typeface="+mj-lt"/>
              </a:rPr>
              <a:t> огонь </a:t>
            </a:r>
            <a:r>
              <a:rPr lang="ru-RU" sz="2400" b="1" i="1" dirty="0" smtClean="0">
                <a:solidFill>
                  <a:srgbClr val="002060"/>
                </a:solidFill>
                <a:latin typeface="+mj-lt"/>
              </a:rPr>
              <a:t>дать </a:t>
            </a:r>
            <a:r>
              <a:rPr lang="ru-RU" sz="2400" i="1" dirty="0" smtClean="0">
                <a:solidFill>
                  <a:srgbClr val="002060"/>
                </a:solidFill>
                <a:latin typeface="+mj-lt"/>
              </a:rPr>
              <a:t>по команде</a:t>
            </a:r>
            <a:r>
              <a:rPr lang="ru-RU" sz="2400" dirty="0" smtClean="0">
                <a:solidFill>
                  <a:srgbClr val="002060"/>
                </a:solidFill>
                <a:latin typeface="+mj-lt"/>
              </a:rPr>
              <a:t>.           </a:t>
            </a:r>
            <a:r>
              <a:rPr lang="ru-RU" sz="2400" b="1" dirty="0" smtClean="0">
                <a:solidFill>
                  <a:srgbClr val="0070C0"/>
                </a:solidFill>
                <a:latin typeface="+mj-lt"/>
              </a:rPr>
              <a:t>побудительные</a:t>
            </a:r>
            <a:r>
              <a:rPr lang="ru-RU" sz="2400" dirty="0" smtClean="0">
                <a:solidFill>
                  <a:srgbClr val="002060"/>
                </a:solidFill>
                <a:latin typeface="+mj-lt"/>
              </a:rPr>
              <a:t>     </a:t>
            </a:r>
            <a:r>
              <a:rPr lang="ru-RU" sz="2400" dirty="0" smtClean="0">
                <a:solidFill>
                  <a:srgbClr val="0070C0"/>
                </a:solidFill>
                <a:latin typeface="+mj-lt"/>
              </a:rPr>
              <a:t>                                                                                        </a:t>
            </a:r>
            <a:endParaRPr lang="en-US" sz="2400" b="1" dirty="0">
              <a:solidFill>
                <a:srgbClr val="0070C0"/>
              </a:solidFill>
              <a:latin typeface="+mj-lt"/>
            </a:endParaRPr>
          </a:p>
        </p:txBody>
      </p:sp>
      <p:grpSp>
        <p:nvGrpSpPr>
          <p:cNvPr id="26" name="Группа 25">
            <a:extLst>
              <a:ext uri="{FF2B5EF4-FFF2-40B4-BE49-F238E27FC236}">
                <a16:creationId xmlns:a16="http://schemas.microsoft.com/office/drawing/2014/main" id="{664F550B-ABAC-4F79-80CD-6E914DC6F989}"/>
              </a:ext>
            </a:extLst>
          </p:cNvPr>
          <p:cNvGrpSpPr/>
          <p:nvPr/>
        </p:nvGrpSpPr>
        <p:grpSpPr>
          <a:xfrm>
            <a:off x="0" y="386788"/>
            <a:ext cx="1584247" cy="1674986"/>
            <a:chOff x="3076723" y="268220"/>
            <a:chExt cx="3489297" cy="4826782"/>
          </a:xfrm>
        </p:grpSpPr>
        <p:pic>
          <p:nvPicPr>
            <p:cNvPr id="27" name="Рисунок 26">
              <a:extLst>
                <a:ext uri="{FF2B5EF4-FFF2-40B4-BE49-F238E27FC236}">
                  <a16:creationId xmlns:a16="http://schemas.microsoft.com/office/drawing/2014/main" id="{1B4CA897-A646-4073-BB45-1A93C9987A4E}"/>
                </a:ext>
              </a:extLst>
            </p:cNvPr>
            <p:cNvPicPr>
              <a:picLocks noChangeAspect="1"/>
            </p:cNvPicPr>
            <p:nvPr/>
          </p:nvPicPr>
          <p:blipFill>
            <a:blip r:embed="rId3"/>
            <a:stretch>
              <a:fillRect/>
            </a:stretch>
          </p:blipFill>
          <p:spPr>
            <a:xfrm>
              <a:off x="3618662" y="268220"/>
              <a:ext cx="2947358" cy="4826782"/>
            </a:xfrm>
            <a:prstGeom prst="rect">
              <a:avLst/>
            </a:prstGeom>
          </p:spPr>
        </p:pic>
        <p:sp>
          <p:nvSpPr>
            <p:cNvPr id="28" name="Текст 2">
              <a:extLst>
                <a:ext uri="{FF2B5EF4-FFF2-40B4-BE49-F238E27FC236}">
                  <a16:creationId xmlns:a16="http://schemas.microsoft.com/office/drawing/2014/main" id="{4C1566FD-49D2-402E-B3C8-4BD6274E92EA}"/>
                </a:ext>
              </a:extLst>
            </p:cNvPr>
            <p:cNvSpPr txBox="1">
              <a:spLocks/>
            </p:cNvSpPr>
            <p:nvPr/>
          </p:nvSpPr>
          <p:spPr>
            <a:xfrm>
              <a:off x="3076723" y="3081131"/>
              <a:ext cx="2956329" cy="376779"/>
            </a:xfrm>
            <a:prstGeom prst="rect">
              <a:avLst/>
            </a:prstGeom>
            <a:noFill/>
            <a:ln w="12700" cap="flat" cmpd="sng" algn="ctr">
              <a:noFill/>
              <a:prstDash val="solid"/>
              <a:miter lim="800000"/>
            </a:ln>
            <a:effectLst/>
          </p:spPr>
          <p:txBody>
            <a:bodyPr vert="horz" lIns="121920" tIns="60960" rIns="121920" bIns="60960" rtlCol="0" anchor="b">
              <a:noAutofit/>
            </a:bodyPr>
            <a:lstStyle>
              <a:defPPr>
                <a:defRPr lang="ru-RU"/>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l" defTabSz="1219170" rtl="0" eaLnBrk="1" fontAlgn="auto" latinLnBrk="0" hangingPunct="1">
                <a:lnSpc>
                  <a:spcPct val="150000"/>
                </a:lnSpc>
                <a:spcBef>
                  <a:spcPts val="0"/>
                </a:spcBef>
                <a:spcAft>
                  <a:spcPts val="0"/>
                </a:spcAft>
                <a:buClrTx/>
                <a:buSzTx/>
                <a:buFontTx/>
                <a:buNone/>
                <a:tabLst/>
                <a:defRPr/>
              </a:pPr>
              <a:endParaRPr kumimoji="0" lang="ru-RU" sz="1333" b="1" i="0" u="none" strike="noStrike" kern="1200" cap="none" spc="0" normalizeH="0" baseline="0" noProof="0" dirty="0">
                <a:ln>
                  <a:noFill/>
                </a:ln>
                <a:solidFill>
                  <a:prstClr val="white"/>
                </a:solidFill>
                <a:effectLst/>
                <a:uLnTx/>
                <a:uFillTx/>
                <a:latin typeface="Roboto"/>
                <a:ea typeface="+mn-ea"/>
                <a:cs typeface="+mn-cs"/>
              </a:endParaRPr>
            </a:p>
          </p:txBody>
        </p:sp>
        <p:sp>
          <p:nvSpPr>
            <p:cNvPr id="29" name="Текст 2">
              <a:extLst>
                <a:ext uri="{FF2B5EF4-FFF2-40B4-BE49-F238E27FC236}">
                  <a16:creationId xmlns:a16="http://schemas.microsoft.com/office/drawing/2014/main" id="{CC1CC4BD-F2DA-4AF2-BAA5-8E5930D41D6C}"/>
                </a:ext>
              </a:extLst>
            </p:cNvPr>
            <p:cNvSpPr txBox="1">
              <a:spLocks/>
            </p:cNvSpPr>
            <p:nvPr/>
          </p:nvSpPr>
          <p:spPr>
            <a:xfrm>
              <a:off x="3780526" y="1772318"/>
              <a:ext cx="2785492" cy="1685592"/>
            </a:xfrm>
            <a:prstGeom prst="rect">
              <a:avLst/>
            </a:prstGeom>
            <a:noFill/>
            <a:ln w="12700" cap="flat" cmpd="sng" algn="ctr">
              <a:noFill/>
              <a:prstDash val="solid"/>
              <a:miter lim="800000"/>
            </a:ln>
            <a:effectLst/>
          </p:spPr>
          <p:txBody>
            <a:bodyPr vert="horz" lIns="121920" tIns="60960" rIns="121920" bIns="60960" rtlCol="0" anchor="b">
              <a:noAutofit/>
            </a:bodyPr>
            <a:lstStyle>
              <a:defPPr>
                <a:defRPr lang="ru-RU"/>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ru-RU" sz="1600" b="0" i="0" u="none" strike="noStrike" kern="1200" cap="none" spc="0" normalizeH="0" baseline="0" noProof="0" dirty="0" smtClean="0">
                  <a:ln>
                    <a:noFill/>
                  </a:ln>
                  <a:solidFill>
                    <a:prstClr val="white"/>
                  </a:solidFill>
                  <a:effectLst/>
                  <a:uLnTx/>
                  <a:uFillTx/>
                  <a:latin typeface="Roboto"/>
                  <a:ea typeface="+mn-ea"/>
                  <a:cs typeface="+mn-cs"/>
                </a:rPr>
                <a:t>РУССКИЙ </a:t>
              </a:r>
              <a:r>
                <a:rPr kumimoji="0" lang="ru-RU" sz="1600" b="0" i="0" u="none" strike="noStrike" kern="1200" cap="none" spc="0" normalizeH="0" baseline="0" noProof="0" dirty="0">
                  <a:ln>
                    <a:noFill/>
                  </a:ln>
                  <a:solidFill>
                    <a:prstClr val="white"/>
                  </a:solidFill>
                  <a:effectLst/>
                  <a:uLnTx/>
                  <a:uFillTx/>
                  <a:latin typeface="Roboto"/>
                  <a:ea typeface="+mn-ea"/>
                  <a:cs typeface="+mn-cs"/>
                </a:rPr>
                <a:t>ЯЗЫК</a:t>
              </a:r>
            </a:p>
          </p:txBody>
        </p:sp>
      </p:grpSp>
    </p:spTree>
    <p:extLst>
      <p:ext uri="{BB962C8B-B14F-4D97-AF65-F5344CB8AC3E}">
        <p14:creationId xmlns:p14="http://schemas.microsoft.com/office/powerpoint/2010/main" val="14818632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Effect transition="in" filter="fade">
                                      <p:cBhvr>
                                        <p:cTn id="12" dur="500"/>
                                        <p:tgtEl>
                                          <p:spTgt spid="1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iterate type="lt">
                                    <p:tmPct val="10000"/>
                                  </p:iterate>
                                  <p:childTnLst>
                                    <p:set>
                                      <p:cBhvr>
                                        <p:cTn id="16" dur="1" fill="hold">
                                          <p:stCondLst>
                                            <p:cond delay="0"/>
                                          </p:stCondLst>
                                        </p:cTn>
                                        <p:tgtEl>
                                          <p:spTgt spid="16">
                                            <p:txEl>
                                              <p:pRg st="0" end="0"/>
                                            </p:txEl>
                                          </p:spTgt>
                                        </p:tgtEl>
                                        <p:attrNameLst>
                                          <p:attrName>style.visibility</p:attrName>
                                        </p:attrNameLst>
                                      </p:cBhvr>
                                      <p:to>
                                        <p:strVal val="visible"/>
                                      </p:to>
                                    </p:set>
                                    <p:animEffect transition="in" filter="fade">
                                      <p:cBhvr>
                                        <p:cTn id="17" dur="500"/>
                                        <p:tgtEl>
                                          <p:spTgt spid="1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iterate type="lt">
                                    <p:tmPct val="10000"/>
                                  </p:iterate>
                                  <p:childTnLst>
                                    <p:set>
                                      <p:cBhvr>
                                        <p:cTn id="21" dur="1" fill="hold">
                                          <p:stCondLst>
                                            <p:cond delay="0"/>
                                          </p:stCondLst>
                                        </p:cTn>
                                        <p:tgtEl>
                                          <p:spTgt spid="17">
                                            <p:txEl>
                                              <p:pRg st="0" end="0"/>
                                            </p:txEl>
                                          </p:spTgt>
                                        </p:tgtEl>
                                        <p:attrNameLst>
                                          <p:attrName>style.visibility</p:attrName>
                                        </p:attrNameLst>
                                      </p:cBhvr>
                                      <p:to>
                                        <p:strVal val="visible"/>
                                      </p:to>
                                    </p:set>
                                    <p:animEffect transition="in" filter="fade">
                                      <p:cBhvr>
                                        <p:cTn id="22" dur="500"/>
                                        <p:tgtEl>
                                          <p:spTgt spid="1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iterate type="lt">
                                    <p:tmPct val="10000"/>
                                  </p:iterate>
                                  <p:childTnLst>
                                    <p:set>
                                      <p:cBhvr>
                                        <p:cTn id="26" dur="1" fill="hold">
                                          <p:stCondLst>
                                            <p:cond delay="0"/>
                                          </p:stCondLst>
                                        </p:cTn>
                                        <p:tgtEl>
                                          <p:spTgt spid="17">
                                            <p:txEl>
                                              <p:pRg st="1" end="1"/>
                                            </p:txEl>
                                          </p:spTgt>
                                        </p:tgtEl>
                                        <p:attrNameLst>
                                          <p:attrName>style.visibility</p:attrName>
                                        </p:attrNameLst>
                                      </p:cBhvr>
                                      <p:to>
                                        <p:strVal val="visible"/>
                                      </p:to>
                                    </p:set>
                                    <p:animEffect transition="in" filter="fade">
                                      <p:cBhvr>
                                        <p:cTn id="27" dur="500"/>
                                        <p:tgtEl>
                                          <p:spTgt spid="17">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iterate type="lt">
                                    <p:tmPct val="10000"/>
                                  </p:iterate>
                                  <p:childTnLst>
                                    <p:set>
                                      <p:cBhvr>
                                        <p:cTn id="31" dur="1" fill="hold">
                                          <p:stCondLst>
                                            <p:cond delay="0"/>
                                          </p:stCondLst>
                                        </p:cTn>
                                        <p:tgtEl>
                                          <p:spTgt spid="14">
                                            <p:txEl>
                                              <p:pRg st="0" end="0"/>
                                            </p:txEl>
                                          </p:spTgt>
                                        </p:tgtEl>
                                        <p:attrNameLst>
                                          <p:attrName>style.visibility</p:attrName>
                                        </p:attrNameLst>
                                      </p:cBhvr>
                                      <p:to>
                                        <p:strVal val="visible"/>
                                      </p:to>
                                    </p:set>
                                    <p:animEffect transition="in" filter="fade">
                                      <p:cBhvr>
                                        <p:cTn id="32" dur="500"/>
                                        <p:tgtEl>
                                          <p:spTgt spid="14">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iterate type="lt">
                                    <p:tmPct val="10000"/>
                                  </p:iterate>
                                  <p:childTnLst>
                                    <p:set>
                                      <p:cBhvr>
                                        <p:cTn id="36" dur="1" fill="hold">
                                          <p:stCondLst>
                                            <p:cond delay="0"/>
                                          </p:stCondLst>
                                        </p:cTn>
                                        <p:tgtEl>
                                          <p:spTgt spid="20">
                                            <p:txEl>
                                              <p:pRg st="0" end="0"/>
                                            </p:txEl>
                                          </p:spTgt>
                                        </p:tgtEl>
                                        <p:attrNameLst>
                                          <p:attrName>style.visibility</p:attrName>
                                        </p:attrNameLst>
                                      </p:cBhvr>
                                      <p:to>
                                        <p:strVal val="visible"/>
                                      </p:to>
                                    </p:set>
                                    <p:animEffect transition="in" filter="fade">
                                      <p:cBhvr>
                                        <p:cTn id="37" dur="500"/>
                                        <p:tgtEl>
                                          <p:spTgt spid="20">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iterate type="lt">
                                    <p:tmPct val="10000"/>
                                  </p:iterate>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500"/>
                                        <p:tgtEl>
                                          <p:spTgt spid="21">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iterate type="lt">
                                    <p:tmPct val="10000"/>
                                  </p:iterate>
                                  <p:childTnLst>
                                    <p:set>
                                      <p:cBhvr>
                                        <p:cTn id="46" dur="1" fill="hold">
                                          <p:stCondLst>
                                            <p:cond delay="0"/>
                                          </p:stCondLst>
                                        </p:cTn>
                                        <p:tgtEl>
                                          <p:spTgt spid="23">
                                            <p:txEl>
                                              <p:pRg st="0" end="0"/>
                                            </p:txEl>
                                          </p:spTgt>
                                        </p:tgtEl>
                                        <p:attrNameLst>
                                          <p:attrName>style.visibility</p:attrName>
                                        </p:attrNameLst>
                                      </p:cBhvr>
                                      <p:to>
                                        <p:strVal val="visible"/>
                                      </p:to>
                                    </p:set>
                                    <p:animEffect transition="in" filter="fade">
                                      <p:cBhvr>
                                        <p:cTn id="47" dur="500"/>
                                        <p:tgtEl>
                                          <p:spTgt spid="23">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iterate type="lt">
                                    <p:tmPct val="10000"/>
                                  </p:iterate>
                                  <p:childTnLst>
                                    <p:set>
                                      <p:cBhvr>
                                        <p:cTn id="51" dur="1" fill="hold">
                                          <p:stCondLst>
                                            <p:cond delay="0"/>
                                          </p:stCondLst>
                                        </p:cTn>
                                        <p:tgtEl>
                                          <p:spTgt spid="22">
                                            <p:txEl>
                                              <p:pRg st="1" end="1"/>
                                            </p:txEl>
                                          </p:spTgt>
                                        </p:tgtEl>
                                        <p:attrNameLst>
                                          <p:attrName>style.visibility</p:attrName>
                                        </p:attrNameLst>
                                      </p:cBhvr>
                                      <p:to>
                                        <p:strVal val="visible"/>
                                      </p:to>
                                    </p:set>
                                    <p:animEffect transition="in" filter="fade">
                                      <p:cBhvr>
                                        <p:cTn id="52" dur="500"/>
                                        <p:tgtEl>
                                          <p:spTgt spid="22">
                                            <p:txEl>
                                              <p:pRg st="1" end="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iterate type="lt">
                                    <p:tmPct val="10000"/>
                                  </p:iterate>
                                  <p:childTnLst>
                                    <p:set>
                                      <p:cBhvr>
                                        <p:cTn id="56" dur="1" fill="hold">
                                          <p:stCondLst>
                                            <p:cond delay="0"/>
                                          </p:stCondLst>
                                        </p:cTn>
                                        <p:tgtEl>
                                          <p:spTgt spid="22">
                                            <p:txEl>
                                              <p:pRg st="2" end="2"/>
                                            </p:txEl>
                                          </p:spTgt>
                                        </p:tgtEl>
                                        <p:attrNameLst>
                                          <p:attrName>style.visibility</p:attrName>
                                        </p:attrNameLst>
                                      </p:cBhvr>
                                      <p:to>
                                        <p:strVal val="visible"/>
                                      </p:to>
                                    </p:set>
                                    <p:animEffect transition="in" filter="fade">
                                      <p:cBhvr>
                                        <p:cTn id="57" dur="500"/>
                                        <p:tgtEl>
                                          <p:spTgt spid="22">
                                            <p:txEl>
                                              <p:pRg st="2" end="2"/>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iterate type="lt">
                                    <p:tmPct val="10000"/>
                                  </p:iterate>
                                  <p:childTnLst>
                                    <p:set>
                                      <p:cBhvr>
                                        <p:cTn id="61" dur="1" fill="hold">
                                          <p:stCondLst>
                                            <p:cond delay="0"/>
                                          </p:stCondLst>
                                        </p:cTn>
                                        <p:tgtEl>
                                          <p:spTgt spid="25">
                                            <p:txEl>
                                              <p:pRg st="0" end="0"/>
                                            </p:txEl>
                                          </p:spTgt>
                                        </p:tgtEl>
                                        <p:attrNameLst>
                                          <p:attrName>style.visibility</p:attrName>
                                        </p:attrNameLst>
                                      </p:cBhvr>
                                      <p:to>
                                        <p:strVal val="visible"/>
                                      </p:to>
                                    </p:set>
                                    <p:animEffect transition="in" filter="fade">
                                      <p:cBhvr>
                                        <p:cTn id="62" dur="500"/>
                                        <p:tgtEl>
                                          <p:spTgt spid="25">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iterate type="lt">
                                    <p:tmPct val="10000"/>
                                  </p:iterate>
                                  <p:childTnLst>
                                    <p:set>
                                      <p:cBhvr>
                                        <p:cTn id="66" dur="1" fill="hold">
                                          <p:stCondLst>
                                            <p:cond delay="0"/>
                                          </p:stCondLst>
                                        </p:cTn>
                                        <p:tgtEl>
                                          <p:spTgt spid="24">
                                            <p:txEl>
                                              <p:pRg st="1" end="1"/>
                                            </p:txEl>
                                          </p:spTgt>
                                        </p:tgtEl>
                                        <p:attrNameLst>
                                          <p:attrName>style.visibility</p:attrName>
                                        </p:attrNameLst>
                                      </p:cBhvr>
                                      <p:to>
                                        <p:strVal val="visible"/>
                                      </p:to>
                                    </p:set>
                                    <p:animEffect transition="in" filter="fade">
                                      <p:cBhvr>
                                        <p:cTn id="67" dur="500"/>
                                        <p:tgtEl>
                                          <p:spTgt spid="24">
                                            <p:txEl>
                                              <p:pRg st="1" end="1"/>
                                            </p:txEl>
                                          </p:spTgt>
                                        </p:tgtEl>
                                      </p:cBhvr>
                                    </p:animEffect>
                                  </p:childTnLst>
                                </p:cTn>
                              </p:par>
                            </p:childTnLst>
                          </p:cTn>
                        </p:par>
                        <p:par>
                          <p:cTn id="68" fill="hold">
                            <p:stCondLst>
                              <p:cond delay="450"/>
                            </p:stCondLst>
                            <p:childTnLst>
                              <p:par>
                                <p:cTn id="69" presetID="6" presetClass="emph" presetSubtype="0" fill="hold" nodeType="afterEffect">
                                  <p:stCondLst>
                                    <p:cond delay="0"/>
                                  </p:stCondLst>
                                  <p:childTnLst>
                                    <p:animScale>
                                      <p:cBhvr>
                                        <p:cTn id="70" dur="1250" fill="hold"/>
                                        <p:tgtEl>
                                          <p:spTgt spid="2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P spid="18" grpId="0" animBg="1"/>
      <p:bldP spid="14" grpId="0" build="p"/>
      <p:bldP spid="15" grpId="0" build="p"/>
      <p:bldP spid="17" grpId="0" build="p"/>
      <p:bldP spid="20" grpId="0" build="p"/>
      <p:bldP spid="21" grpId="0" build="p"/>
      <p:bldP spid="22" grpId="0" build="p"/>
      <p:bldP spid="23" grpId="0" build="p"/>
      <p:bldP spid="24" grpId="0" build="p"/>
      <p:bldP spid="2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a:extLst>
              <a:ext uri="{FF2B5EF4-FFF2-40B4-BE49-F238E27FC236}">
                <a16:creationId xmlns:a16="http://schemas.microsoft.com/office/drawing/2014/main" id="{EB18665A-E448-45A1-AD5D-F38007761D00}"/>
              </a:ext>
            </a:extLst>
          </p:cNvPr>
          <p:cNvSpPr>
            <a:spLocks noChangeAspect="1" noChangeArrowheads="1"/>
          </p:cNvSpPr>
          <p:nvPr/>
        </p:nvSpPr>
        <p:spPr bwMode="auto">
          <a:xfrm>
            <a:off x="7994651" y="-192617"/>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ru-RU" sz="2400"/>
          </a:p>
        </p:txBody>
      </p:sp>
      <p:sp>
        <p:nvSpPr>
          <p:cNvPr id="7" name="AutoShape 2">
            <a:extLst>
              <a:ext uri="{FF2B5EF4-FFF2-40B4-BE49-F238E27FC236}">
                <a16:creationId xmlns:a16="http://schemas.microsoft.com/office/drawing/2014/main" id="{33DB812B-B22B-4643-BDDD-D647B6B6B61C}"/>
              </a:ext>
            </a:extLst>
          </p:cNvPr>
          <p:cNvSpPr>
            <a:spLocks noChangeAspect="1" noChangeArrowheads="1"/>
          </p:cNvSpPr>
          <p:nvPr/>
        </p:nvSpPr>
        <p:spPr bwMode="auto">
          <a:xfrm>
            <a:off x="13919200" y="-192617"/>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ru-RU" sz="2400"/>
          </a:p>
        </p:txBody>
      </p:sp>
      <p:sp>
        <p:nvSpPr>
          <p:cNvPr id="12" name="Прямоугольник 11">
            <a:extLst>
              <a:ext uri="{FF2B5EF4-FFF2-40B4-BE49-F238E27FC236}">
                <a16:creationId xmlns:a16="http://schemas.microsoft.com/office/drawing/2014/main" id="{5D193C88-901D-4C1F-A5D9-F48EBBF419EB}"/>
              </a:ext>
            </a:extLst>
          </p:cNvPr>
          <p:cNvSpPr/>
          <p:nvPr/>
        </p:nvSpPr>
        <p:spPr>
          <a:xfrm>
            <a:off x="0" y="10583"/>
            <a:ext cx="2701439" cy="93409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0000" tIns="480000" bIns="120000" rtlCol="0" anchor="ctr">
            <a:spAutoFit/>
          </a:bodyPr>
          <a:lstStyle/>
          <a:p>
            <a:pPr algn="ctr"/>
            <a:r>
              <a:rPr lang="ru-RU" sz="2133" b="1" dirty="0"/>
              <a:t>Т</a:t>
            </a:r>
            <a:r>
              <a:rPr lang="ru-RU" sz="2133" b="1" dirty="0" smtClean="0"/>
              <a:t>ренируемся!</a:t>
            </a:r>
            <a:endParaRPr lang="ru-RU" sz="2133" b="1" dirty="0"/>
          </a:p>
        </p:txBody>
      </p:sp>
      <p:sp>
        <p:nvSpPr>
          <p:cNvPr id="13" name="Текст 2">
            <a:extLst>
              <a:ext uri="{FF2B5EF4-FFF2-40B4-BE49-F238E27FC236}">
                <a16:creationId xmlns:a16="http://schemas.microsoft.com/office/drawing/2014/main" id="{641FB82E-BDD4-4608-8C4B-16B80863A237}"/>
              </a:ext>
            </a:extLst>
          </p:cNvPr>
          <p:cNvSpPr txBox="1">
            <a:spLocks/>
          </p:cNvSpPr>
          <p:nvPr/>
        </p:nvSpPr>
        <p:spPr>
          <a:xfrm>
            <a:off x="3536233" y="238384"/>
            <a:ext cx="8389795" cy="663780"/>
          </a:xfrm>
          <a:prstGeom prst="rect">
            <a:avLst/>
          </a:prstGeom>
          <a:noFill/>
          <a:ln>
            <a:noFill/>
          </a:ln>
        </p:spPr>
        <p:style>
          <a:lnRef idx="2">
            <a:schemeClr val="accent5"/>
          </a:lnRef>
          <a:fillRef idx="1">
            <a:schemeClr val="lt1"/>
          </a:fillRef>
          <a:effectRef idx="0">
            <a:schemeClr val="accent5"/>
          </a:effectRef>
          <a:fontRef idx="minor">
            <a:schemeClr val="dk1"/>
          </a:fontRef>
        </p:style>
        <p:txBody>
          <a:bodyPr vert="horz" lIns="121920" tIns="60960" rIns="121920" bIns="60960" rtlCol="0" anchor="b">
            <a:noAutofit/>
          </a:bodyPr>
          <a:lstStyle>
            <a:defPPr>
              <a:defRPr lang="ru-RU"/>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nSpc>
                <a:spcPct val="150000"/>
              </a:lnSpc>
            </a:pPr>
            <a:endParaRPr lang="ru-RU" sz="1200" dirty="0">
              <a:solidFill>
                <a:srgbClr val="566480"/>
              </a:solidFill>
              <a:latin typeface="+mj-lt"/>
            </a:endParaRPr>
          </a:p>
          <a:p>
            <a:r>
              <a:rPr lang="ru-RU" sz="3200" b="1" dirty="0">
                <a:solidFill>
                  <a:srgbClr val="0070C0"/>
                </a:solidFill>
                <a:latin typeface="+mj-lt"/>
              </a:rPr>
              <a:t>Выделим основы предложений!</a:t>
            </a:r>
          </a:p>
        </p:txBody>
      </p:sp>
      <p:sp>
        <p:nvSpPr>
          <p:cNvPr id="21" name="Прямоугольник 20">
            <a:extLst>
              <a:ext uri="{FF2B5EF4-FFF2-40B4-BE49-F238E27FC236}">
                <a16:creationId xmlns:a16="http://schemas.microsoft.com/office/drawing/2014/main" id="{2BDE3C00-E777-47DD-BF18-2BEF100F5A70}"/>
              </a:ext>
            </a:extLst>
          </p:cNvPr>
          <p:cNvSpPr/>
          <p:nvPr/>
        </p:nvSpPr>
        <p:spPr>
          <a:xfrm>
            <a:off x="126387" y="2139164"/>
            <a:ext cx="12150272" cy="4442242"/>
          </a:xfrm>
          <a:prstGeom prst="rect">
            <a:avLst/>
          </a:prstGeom>
        </p:spPr>
        <p:txBody>
          <a:bodyPr wrap="square">
            <a:spAutoFit/>
          </a:bodyPr>
          <a:lstStyle/>
          <a:p>
            <a:pPr>
              <a:spcAft>
                <a:spcPts val="1600"/>
              </a:spcAft>
            </a:pPr>
            <a:r>
              <a:rPr lang="ru-RU" sz="2133" i="1" dirty="0"/>
              <a:t>1. </a:t>
            </a:r>
            <a:r>
              <a:rPr lang="ru-RU" sz="2400" i="1" dirty="0"/>
              <a:t>Он </a:t>
            </a:r>
            <a:r>
              <a:rPr lang="ru-RU" sz="2400" i="1" dirty="0" smtClean="0"/>
              <a:t> любил искренность и справедливость и </a:t>
            </a:r>
            <a:r>
              <a:rPr lang="ru-RU" sz="2400" i="1" dirty="0"/>
              <a:t> </a:t>
            </a:r>
            <a:r>
              <a:rPr lang="ru-RU" sz="2400" i="1" dirty="0" smtClean="0"/>
              <a:t>не признавал иного в общении. </a:t>
            </a:r>
            <a:endParaRPr lang="ru-RU" sz="2400" i="1" dirty="0"/>
          </a:p>
          <a:p>
            <a:pPr>
              <a:spcAft>
                <a:spcPts val="1600"/>
              </a:spcAft>
            </a:pPr>
            <a:r>
              <a:rPr lang="ru-RU" sz="2400" i="1" dirty="0" smtClean="0"/>
              <a:t>2. Осенний  </a:t>
            </a:r>
            <a:r>
              <a:rPr lang="ru-RU" sz="2400" i="1" dirty="0"/>
              <a:t>в</a:t>
            </a:r>
            <a:r>
              <a:rPr lang="ru-RU" sz="2400" i="1" dirty="0" smtClean="0"/>
              <a:t>етер  налетел </a:t>
            </a:r>
            <a:r>
              <a:rPr lang="ru-RU" sz="2400" i="1" dirty="0" smtClean="0"/>
              <a:t>неожиданно  </a:t>
            </a:r>
            <a:r>
              <a:rPr lang="ru-RU" sz="2400" i="1" dirty="0" smtClean="0"/>
              <a:t>поднял  с дорожек разноцветные листья и закружил  их в безмолвном танце  и унёс куда-то .</a:t>
            </a:r>
          </a:p>
          <a:p>
            <a:pPr>
              <a:spcAft>
                <a:spcPts val="1600"/>
              </a:spcAft>
            </a:pPr>
            <a:r>
              <a:rPr lang="ru-RU" sz="2400" i="1" dirty="0" smtClean="0"/>
              <a:t>3</a:t>
            </a:r>
            <a:r>
              <a:rPr lang="ru-RU" sz="2400" i="1" dirty="0"/>
              <a:t>. Она думала о </a:t>
            </a:r>
            <a:r>
              <a:rPr lang="ru-RU" sz="2400" i="1" dirty="0" smtClean="0"/>
              <a:t>своём желании  уехать  </a:t>
            </a:r>
            <a:r>
              <a:rPr lang="ru-RU" sz="2400" i="1" dirty="0"/>
              <a:t>и  </a:t>
            </a:r>
            <a:r>
              <a:rPr lang="ru-RU" sz="2400" i="1" dirty="0" smtClean="0"/>
              <a:t>представляла  себя  то  на море то высоко в горах.</a:t>
            </a:r>
          </a:p>
          <a:p>
            <a:pPr>
              <a:spcAft>
                <a:spcPts val="1600"/>
              </a:spcAft>
            </a:pPr>
            <a:r>
              <a:rPr lang="ru-RU" sz="2400" i="1" dirty="0" smtClean="0"/>
              <a:t>4. К вечеру  перестал лить  дождь и</a:t>
            </a:r>
            <a:r>
              <a:rPr lang="ru-RU" sz="2400" i="1" dirty="0" smtClean="0">
                <a:solidFill>
                  <a:srgbClr val="FF0000"/>
                </a:solidFill>
              </a:rPr>
              <a:t> </a:t>
            </a:r>
            <a:r>
              <a:rPr lang="ru-RU" sz="2400" i="1" dirty="0" smtClean="0"/>
              <a:t> начал стихать ветер.</a:t>
            </a:r>
          </a:p>
          <a:p>
            <a:pPr>
              <a:spcAft>
                <a:spcPts val="1600"/>
              </a:spcAft>
            </a:pPr>
            <a:endParaRPr lang="ru-RU" sz="2400" i="1" dirty="0" smtClean="0"/>
          </a:p>
          <a:p>
            <a:pPr>
              <a:spcAft>
                <a:spcPts val="1600"/>
              </a:spcAft>
            </a:pPr>
            <a:r>
              <a:rPr lang="ru-RU" sz="2400" i="1" dirty="0" smtClean="0"/>
              <a:t>5. Дмитрий  задумчиво  смотрел в  окно  и слегка покачивал головой  и  она   не решилась позвать его  и тихо закрыла дверь.</a:t>
            </a:r>
            <a:endParaRPr lang="ru-RU" sz="2400" i="1" dirty="0"/>
          </a:p>
        </p:txBody>
      </p:sp>
      <p:sp>
        <p:nvSpPr>
          <p:cNvPr id="2" name="Прямоугольник 1"/>
          <p:cNvSpPr/>
          <p:nvPr/>
        </p:nvSpPr>
        <p:spPr>
          <a:xfrm>
            <a:off x="2815774" y="985239"/>
            <a:ext cx="8800493" cy="646331"/>
          </a:xfrm>
          <a:prstGeom prst="rect">
            <a:avLst/>
          </a:prstGeom>
        </p:spPr>
        <p:txBody>
          <a:bodyPr wrap="square">
            <a:spAutoFit/>
          </a:bodyPr>
          <a:lstStyle/>
          <a:p>
            <a:r>
              <a:rPr lang="ru-RU" i="1" dirty="0">
                <a:solidFill>
                  <a:srgbClr val="002060"/>
                </a:solidFill>
                <a:latin typeface="+mj-lt"/>
              </a:rPr>
              <a:t>Укажите </a:t>
            </a:r>
            <a:r>
              <a:rPr lang="ru-RU" i="1" dirty="0" smtClean="0">
                <a:solidFill>
                  <a:srgbClr val="002060"/>
                </a:solidFill>
                <a:latin typeface="+mj-lt"/>
              </a:rPr>
              <a:t>предложения</a:t>
            </a:r>
            <a:r>
              <a:rPr lang="ru-RU" i="1" dirty="0">
                <a:solidFill>
                  <a:srgbClr val="002060"/>
                </a:solidFill>
                <a:latin typeface="+mj-lt"/>
              </a:rPr>
              <a:t>, в которых нужно поставить ОДНУ запятую.</a:t>
            </a:r>
          </a:p>
          <a:p>
            <a:r>
              <a:rPr lang="ru-RU" i="1" dirty="0">
                <a:solidFill>
                  <a:srgbClr val="002060"/>
                </a:solidFill>
                <a:latin typeface="+mj-lt"/>
              </a:rPr>
              <a:t>Запишите номера этих предложений.</a:t>
            </a:r>
          </a:p>
        </p:txBody>
      </p:sp>
      <p:cxnSp>
        <p:nvCxnSpPr>
          <p:cNvPr id="23" name="Прямая соединительная линия 22"/>
          <p:cNvCxnSpPr/>
          <p:nvPr/>
        </p:nvCxnSpPr>
        <p:spPr>
          <a:xfrm>
            <a:off x="464166" y="2607024"/>
            <a:ext cx="336000" cy="0"/>
          </a:xfrm>
          <a:prstGeom prst="line">
            <a:avLst/>
          </a:prstGeom>
          <a:ln>
            <a:solidFill>
              <a:srgbClr val="455067"/>
            </a:solidFill>
          </a:ln>
        </p:spPr>
        <p:style>
          <a:lnRef idx="1">
            <a:schemeClr val="accent1"/>
          </a:lnRef>
          <a:fillRef idx="0">
            <a:schemeClr val="accent1"/>
          </a:fillRef>
          <a:effectRef idx="0">
            <a:schemeClr val="accent1"/>
          </a:effectRef>
          <a:fontRef idx="minor">
            <a:schemeClr val="tx1"/>
          </a:fontRef>
        </p:style>
      </p:cxnSp>
      <p:grpSp>
        <p:nvGrpSpPr>
          <p:cNvPr id="4" name="Группа 3"/>
          <p:cNvGrpSpPr/>
          <p:nvPr/>
        </p:nvGrpSpPr>
        <p:grpSpPr>
          <a:xfrm>
            <a:off x="1064166" y="2607024"/>
            <a:ext cx="960000" cy="60959"/>
            <a:chOff x="5377543" y="1743830"/>
            <a:chExt cx="504000" cy="52960"/>
          </a:xfrm>
        </p:grpSpPr>
        <p:cxnSp>
          <p:nvCxnSpPr>
            <p:cNvPr id="24" name="Прямая соединительная линия 23"/>
            <p:cNvCxnSpPr/>
            <p:nvPr/>
          </p:nvCxnSpPr>
          <p:spPr>
            <a:xfrm>
              <a:off x="5377543" y="1743830"/>
              <a:ext cx="504000" cy="0"/>
            </a:xfrm>
            <a:prstGeom prst="line">
              <a:avLst/>
            </a:prstGeom>
            <a:ln>
              <a:solidFill>
                <a:srgbClr val="455067"/>
              </a:solidFill>
            </a:ln>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p:cNvCxnSpPr/>
            <p:nvPr/>
          </p:nvCxnSpPr>
          <p:spPr>
            <a:xfrm>
              <a:off x="5377543" y="1796790"/>
              <a:ext cx="504000" cy="0"/>
            </a:xfrm>
            <a:prstGeom prst="line">
              <a:avLst/>
            </a:prstGeom>
            <a:ln>
              <a:solidFill>
                <a:srgbClr val="455067"/>
              </a:solidFill>
            </a:ln>
          </p:spPr>
          <p:style>
            <a:lnRef idx="1">
              <a:schemeClr val="accent1"/>
            </a:lnRef>
            <a:fillRef idx="0">
              <a:schemeClr val="accent1"/>
            </a:fillRef>
            <a:effectRef idx="0">
              <a:schemeClr val="accent1"/>
            </a:effectRef>
            <a:fontRef idx="minor">
              <a:schemeClr val="tx1"/>
            </a:fontRef>
          </p:style>
        </p:cxnSp>
      </p:grpSp>
      <p:grpSp>
        <p:nvGrpSpPr>
          <p:cNvPr id="26" name="Группа 25"/>
          <p:cNvGrpSpPr/>
          <p:nvPr/>
        </p:nvGrpSpPr>
        <p:grpSpPr>
          <a:xfrm>
            <a:off x="7234877" y="2559370"/>
            <a:ext cx="1819346" cy="78134"/>
            <a:chOff x="5377543" y="1743830"/>
            <a:chExt cx="504000" cy="52960"/>
          </a:xfrm>
        </p:grpSpPr>
        <p:cxnSp>
          <p:nvCxnSpPr>
            <p:cNvPr id="27" name="Прямая соединительная линия 26"/>
            <p:cNvCxnSpPr/>
            <p:nvPr/>
          </p:nvCxnSpPr>
          <p:spPr>
            <a:xfrm>
              <a:off x="5377543" y="1743830"/>
              <a:ext cx="504000" cy="0"/>
            </a:xfrm>
            <a:prstGeom prst="line">
              <a:avLst/>
            </a:prstGeom>
            <a:ln>
              <a:solidFill>
                <a:srgbClr val="455067"/>
              </a:solidFill>
            </a:ln>
          </p:spPr>
          <p:style>
            <a:lnRef idx="1">
              <a:schemeClr val="accent1"/>
            </a:lnRef>
            <a:fillRef idx="0">
              <a:schemeClr val="accent1"/>
            </a:fillRef>
            <a:effectRef idx="0">
              <a:schemeClr val="accent1"/>
            </a:effectRef>
            <a:fontRef idx="minor">
              <a:schemeClr val="tx1"/>
            </a:fontRef>
          </p:style>
        </p:cxnSp>
        <p:cxnSp>
          <p:nvCxnSpPr>
            <p:cNvPr id="28" name="Прямая соединительная линия 27"/>
            <p:cNvCxnSpPr/>
            <p:nvPr/>
          </p:nvCxnSpPr>
          <p:spPr>
            <a:xfrm>
              <a:off x="5377543" y="1796790"/>
              <a:ext cx="504000" cy="0"/>
            </a:xfrm>
            <a:prstGeom prst="line">
              <a:avLst/>
            </a:prstGeom>
            <a:ln>
              <a:solidFill>
                <a:srgbClr val="455067"/>
              </a:solidFill>
            </a:ln>
          </p:spPr>
          <p:style>
            <a:lnRef idx="1">
              <a:schemeClr val="accent1"/>
            </a:lnRef>
            <a:fillRef idx="0">
              <a:schemeClr val="accent1"/>
            </a:fillRef>
            <a:effectRef idx="0">
              <a:schemeClr val="accent1"/>
            </a:effectRef>
            <a:fontRef idx="minor">
              <a:schemeClr val="tx1"/>
            </a:fontRef>
          </p:style>
        </p:cxnSp>
      </p:grpSp>
      <p:cxnSp>
        <p:nvCxnSpPr>
          <p:cNvPr id="29" name="Прямая соединительная линия 28"/>
          <p:cNvCxnSpPr/>
          <p:nvPr/>
        </p:nvCxnSpPr>
        <p:spPr>
          <a:xfrm>
            <a:off x="1983344" y="3147008"/>
            <a:ext cx="672000" cy="0"/>
          </a:xfrm>
          <a:prstGeom prst="line">
            <a:avLst/>
          </a:prstGeom>
          <a:ln>
            <a:solidFill>
              <a:srgbClr val="455067"/>
            </a:solidFill>
          </a:ln>
        </p:spPr>
        <p:style>
          <a:lnRef idx="1">
            <a:schemeClr val="accent1"/>
          </a:lnRef>
          <a:fillRef idx="0">
            <a:schemeClr val="accent1"/>
          </a:fillRef>
          <a:effectRef idx="0">
            <a:schemeClr val="accent1"/>
          </a:effectRef>
          <a:fontRef idx="minor">
            <a:schemeClr val="tx1"/>
          </a:fontRef>
        </p:style>
      </p:cxnSp>
      <p:grpSp>
        <p:nvGrpSpPr>
          <p:cNvPr id="30" name="Группа 29"/>
          <p:cNvGrpSpPr/>
          <p:nvPr/>
        </p:nvGrpSpPr>
        <p:grpSpPr>
          <a:xfrm>
            <a:off x="3027607" y="3116773"/>
            <a:ext cx="1152000" cy="60959"/>
            <a:chOff x="5377543" y="1743830"/>
            <a:chExt cx="504000" cy="52960"/>
          </a:xfrm>
        </p:grpSpPr>
        <p:cxnSp>
          <p:nvCxnSpPr>
            <p:cNvPr id="31" name="Прямая соединительная линия 30"/>
            <p:cNvCxnSpPr/>
            <p:nvPr/>
          </p:nvCxnSpPr>
          <p:spPr>
            <a:xfrm>
              <a:off x="5377543" y="1743830"/>
              <a:ext cx="504000" cy="0"/>
            </a:xfrm>
            <a:prstGeom prst="line">
              <a:avLst/>
            </a:prstGeom>
            <a:ln>
              <a:solidFill>
                <a:srgbClr val="455067"/>
              </a:solidFill>
            </a:ln>
          </p:spPr>
          <p:style>
            <a:lnRef idx="1">
              <a:schemeClr val="accent1"/>
            </a:lnRef>
            <a:fillRef idx="0">
              <a:schemeClr val="accent1"/>
            </a:fillRef>
            <a:effectRef idx="0">
              <a:schemeClr val="accent1"/>
            </a:effectRef>
            <a:fontRef idx="minor">
              <a:schemeClr val="tx1"/>
            </a:fontRef>
          </p:style>
        </p:cxnSp>
        <p:cxnSp>
          <p:nvCxnSpPr>
            <p:cNvPr id="32" name="Прямая соединительная линия 31"/>
            <p:cNvCxnSpPr/>
            <p:nvPr/>
          </p:nvCxnSpPr>
          <p:spPr>
            <a:xfrm>
              <a:off x="5377543" y="1796790"/>
              <a:ext cx="504000" cy="0"/>
            </a:xfrm>
            <a:prstGeom prst="line">
              <a:avLst/>
            </a:prstGeom>
            <a:ln>
              <a:solidFill>
                <a:srgbClr val="455067"/>
              </a:solidFill>
            </a:ln>
          </p:spPr>
          <p:style>
            <a:lnRef idx="1">
              <a:schemeClr val="accent1"/>
            </a:lnRef>
            <a:fillRef idx="0">
              <a:schemeClr val="accent1"/>
            </a:fillRef>
            <a:effectRef idx="0">
              <a:schemeClr val="accent1"/>
            </a:effectRef>
            <a:fontRef idx="minor">
              <a:schemeClr val="tx1"/>
            </a:fontRef>
          </p:style>
        </p:cxnSp>
      </p:grpSp>
      <p:grpSp>
        <p:nvGrpSpPr>
          <p:cNvPr id="33" name="Группа 32"/>
          <p:cNvGrpSpPr/>
          <p:nvPr/>
        </p:nvGrpSpPr>
        <p:grpSpPr>
          <a:xfrm>
            <a:off x="6385298" y="3091403"/>
            <a:ext cx="1104000" cy="60959"/>
            <a:chOff x="5377543" y="1743830"/>
            <a:chExt cx="504000" cy="52960"/>
          </a:xfrm>
        </p:grpSpPr>
        <p:cxnSp>
          <p:nvCxnSpPr>
            <p:cNvPr id="34" name="Прямая соединительная линия 33"/>
            <p:cNvCxnSpPr/>
            <p:nvPr/>
          </p:nvCxnSpPr>
          <p:spPr>
            <a:xfrm>
              <a:off x="5377543" y="1743830"/>
              <a:ext cx="504000" cy="0"/>
            </a:xfrm>
            <a:prstGeom prst="line">
              <a:avLst/>
            </a:prstGeom>
            <a:ln>
              <a:solidFill>
                <a:srgbClr val="455067"/>
              </a:solidFill>
            </a:ln>
          </p:spPr>
          <p:style>
            <a:lnRef idx="1">
              <a:schemeClr val="accent1"/>
            </a:lnRef>
            <a:fillRef idx="0">
              <a:schemeClr val="accent1"/>
            </a:fillRef>
            <a:effectRef idx="0">
              <a:schemeClr val="accent1"/>
            </a:effectRef>
            <a:fontRef idx="minor">
              <a:schemeClr val="tx1"/>
            </a:fontRef>
          </p:style>
        </p:cxnSp>
        <p:cxnSp>
          <p:nvCxnSpPr>
            <p:cNvPr id="35" name="Прямая соединительная линия 34"/>
            <p:cNvCxnSpPr/>
            <p:nvPr/>
          </p:nvCxnSpPr>
          <p:spPr>
            <a:xfrm>
              <a:off x="5377543" y="1796790"/>
              <a:ext cx="504000" cy="0"/>
            </a:xfrm>
            <a:prstGeom prst="line">
              <a:avLst/>
            </a:prstGeom>
            <a:ln>
              <a:solidFill>
                <a:srgbClr val="455067"/>
              </a:solidFill>
            </a:ln>
          </p:spPr>
          <p:style>
            <a:lnRef idx="1">
              <a:schemeClr val="accent1"/>
            </a:lnRef>
            <a:fillRef idx="0">
              <a:schemeClr val="accent1"/>
            </a:fillRef>
            <a:effectRef idx="0">
              <a:schemeClr val="accent1"/>
            </a:effectRef>
            <a:fontRef idx="minor">
              <a:schemeClr val="tx1"/>
            </a:fontRef>
          </p:style>
        </p:cxnSp>
      </p:grpSp>
      <p:grpSp>
        <p:nvGrpSpPr>
          <p:cNvPr id="36" name="Группа 35"/>
          <p:cNvGrpSpPr/>
          <p:nvPr/>
        </p:nvGrpSpPr>
        <p:grpSpPr>
          <a:xfrm>
            <a:off x="1554366" y="3527392"/>
            <a:ext cx="960000" cy="60959"/>
            <a:chOff x="5377543" y="1743830"/>
            <a:chExt cx="504000" cy="52960"/>
          </a:xfrm>
        </p:grpSpPr>
        <p:cxnSp>
          <p:nvCxnSpPr>
            <p:cNvPr id="37" name="Прямая соединительная линия 36"/>
            <p:cNvCxnSpPr/>
            <p:nvPr/>
          </p:nvCxnSpPr>
          <p:spPr>
            <a:xfrm>
              <a:off x="5377543" y="1743830"/>
              <a:ext cx="504000" cy="0"/>
            </a:xfrm>
            <a:prstGeom prst="line">
              <a:avLst/>
            </a:prstGeom>
            <a:ln>
              <a:solidFill>
                <a:srgbClr val="455067"/>
              </a:solidFill>
            </a:ln>
          </p:spPr>
          <p:style>
            <a:lnRef idx="1">
              <a:schemeClr val="accent1"/>
            </a:lnRef>
            <a:fillRef idx="0">
              <a:schemeClr val="accent1"/>
            </a:fillRef>
            <a:effectRef idx="0">
              <a:schemeClr val="accent1"/>
            </a:effectRef>
            <a:fontRef idx="minor">
              <a:schemeClr val="tx1"/>
            </a:fontRef>
          </p:style>
        </p:cxnSp>
        <p:cxnSp>
          <p:nvCxnSpPr>
            <p:cNvPr id="38" name="Прямая соединительная линия 37"/>
            <p:cNvCxnSpPr/>
            <p:nvPr/>
          </p:nvCxnSpPr>
          <p:spPr>
            <a:xfrm>
              <a:off x="5377543" y="1796790"/>
              <a:ext cx="504000" cy="0"/>
            </a:xfrm>
            <a:prstGeom prst="line">
              <a:avLst/>
            </a:prstGeom>
            <a:ln>
              <a:solidFill>
                <a:srgbClr val="455067"/>
              </a:solidFill>
            </a:ln>
          </p:spPr>
          <p:style>
            <a:lnRef idx="1">
              <a:schemeClr val="accent1"/>
            </a:lnRef>
            <a:fillRef idx="0">
              <a:schemeClr val="accent1"/>
            </a:fillRef>
            <a:effectRef idx="0">
              <a:schemeClr val="accent1"/>
            </a:effectRef>
            <a:fontRef idx="minor">
              <a:schemeClr val="tx1"/>
            </a:fontRef>
          </p:style>
        </p:cxnSp>
      </p:grpSp>
      <p:grpSp>
        <p:nvGrpSpPr>
          <p:cNvPr id="39" name="Группа 38"/>
          <p:cNvGrpSpPr/>
          <p:nvPr/>
        </p:nvGrpSpPr>
        <p:grpSpPr>
          <a:xfrm>
            <a:off x="6776106" y="3531972"/>
            <a:ext cx="879828" cy="45719"/>
            <a:chOff x="5377543" y="1743830"/>
            <a:chExt cx="504000" cy="52960"/>
          </a:xfrm>
        </p:grpSpPr>
        <p:cxnSp>
          <p:nvCxnSpPr>
            <p:cNvPr id="40" name="Прямая соединительная линия 39"/>
            <p:cNvCxnSpPr/>
            <p:nvPr/>
          </p:nvCxnSpPr>
          <p:spPr>
            <a:xfrm>
              <a:off x="5377543" y="1743830"/>
              <a:ext cx="504000" cy="0"/>
            </a:xfrm>
            <a:prstGeom prst="line">
              <a:avLst/>
            </a:prstGeom>
            <a:ln>
              <a:solidFill>
                <a:srgbClr val="455067"/>
              </a:solidFill>
            </a:ln>
          </p:spPr>
          <p:style>
            <a:lnRef idx="1">
              <a:schemeClr val="accent1"/>
            </a:lnRef>
            <a:fillRef idx="0">
              <a:schemeClr val="accent1"/>
            </a:fillRef>
            <a:effectRef idx="0">
              <a:schemeClr val="accent1"/>
            </a:effectRef>
            <a:fontRef idx="minor">
              <a:schemeClr val="tx1"/>
            </a:fontRef>
          </p:style>
        </p:cxnSp>
        <p:cxnSp>
          <p:nvCxnSpPr>
            <p:cNvPr id="41" name="Прямая соединительная линия 40"/>
            <p:cNvCxnSpPr/>
            <p:nvPr/>
          </p:nvCxnSpPr>
          <p:spPr>
            <a:xfrm>
              <a:off x="5377543" y="1796790"/>
              <a:ext cx="504000" cy="0"/>
            </a:xfrm>
            <a:prstGeom prst="line">
              <a:avLst/>
            </a:prstGeom>
            <a:ln>
              <a:solidFill>
                <a:srgbClr val="455067"/>
              </a:solidFill>
            </a:ln>
          </p:spPr>
          <p:style>
            <a:lnRef idx="1">
              <a:schemeClr val="accent1"/>
            </a:lnRef>
            <a:fillRef idx="0">
              <a:schemeClr val="accent1"/>
            </a:fillRef>
            <a:effectRef idx="0">
              <a:schemeClr val="accent1"/>
            </a:effectRef>
            <a:fontRef idx="minor">
              <a:schemeClr val="tx1"/>
            </a:fontRef>
          </p:style>
        </p:cxnSp>
      </p:grpSp>
      <p:cxnSp>
        <p:nvCxnSpPr>
          <p:cNvPr id="42" name="Прямая соединительная линия 41"/>
          <p:cNvCxnSpPr/>
          <p:nvPr/>
        </p:nvCxnSpPr>
        <p:spPr>
          <a:xfrm>
            <a:off x="464166" y="4099544"/>
            <a:ext cx="432000" cy="0"/>
          </a:xfrm>
          <a:prstGeom prst="line">
            <a:avLst/>
          </a:prstGeom>
          <a:ln>
            <a:solidFill>
              <a:srgbClr val="455067"/>
            </a:solidFill>
          </a:ln>
        </p:spPr>
        <p:style>
          <a:lnRef idx="1">
            <a:schemeClr val="accent1"/>
          </a:lnRef>
          <a:fillRef idx="0">
            <a:schemeClr val="accent1"/>
          </a:fillRef>
          <a:effectRef idx="0">
            <a:schemeClr val="accent1"/>
          </a:effectRef>
          <a:fontRef idx="minor">
            <a:schemeClr val="tx1"/>
          </a:fontRef>
        </p:style>
      </p:cxnSp>
      <p:grpSp>
        <p:nvGrpSpPr>
          <p:cNvPr id="43" name="Группа 42"/>
          <p:cNvGrpSpPr/>
          <p:nvPr/>
        </p:nvGrpSpPr>
        <p:grpSpPr>
          <a:xfrm>
            <a:off x="1200451" y="4048760"/>
            <a:ext cx="960000" cy="73704"/>
            <a:chOff x="5377543" y="1743830"/>
            <a:chExt cx="504000" cy="52960"/>
          </a:xfrm>
        </p:grpSpPr>
        <p:cxnSp>
          <p:nvCxnSpPr>
            <p:cNvPr id="44" name="Прямая соединительная линия 43"/>
            <p:cNvCxnSpPr/>
            <p:nvPr/>
          </p:nvCxnSpPr>
          <p:spPr>
            <a:xfrm>
              <a:off x="5377543" y="1743830"/>
              <a:ext cx="504000" cy="0"/>
            </a:xfrm>
            <a:prstGeom prst="line">
              <a:avLst/>
            </a:prstGeom>
            <a:ln>
              <a:solidFill>
                <a:srgbClr val="455067"/>
              </a:solidFill>
            </a:ln>
          </p:spPr>
          <p:style>
            <a:lnRef idx="1">
              <a:schemeClr val="accent1"/>
            </a:lnRef>
            <a:fillRef idx="0">
              <a:schemeClr val="accent1"/>
            </a:fillRef>
            <a:effectRef idx="0">
              <a:schemeClr val="accent1"/>
            </a:effectRef>
            <a:fontRef idx="minor">
              <a:schemeClr val="tx1"/>
            </a:fontRef>
          </p:style>
        </p:cxnSp>
        <p:cxnSp>
          <p:nvCxnSpPr>
            <p:cNvPr id="45" name="Прямая соединительная линия 44"/>
            <p:cNvCxnSpPr/>
            <p:nvPr/>
          </p:nvCxnSpPr>
          <p:spPr>
            <a:xfrm>
              <a:off x="5377543" y="1796790"/>
              <a:ext cx="504000" cy="0"/>
            </a:xfrm>
            <a:prstGeom prst="line">
              <a:avLst/>
            </a:prstGeom>
            <a:ln>
              <a:solidFill>
                <a:srgbClr val="455067"/>
              </a:solidFill>
            </a:ln>
          </p:spPr>
          <p:style>
            <a:lnRef idx="1">
              <a:schemeClr val="accent1"/>
            </a:lnRef>
            <a:fillRef idx="0">
              <a:schemeClr val="accent1"/>
            </a:fillRef>
            <a:effectRef idx="0">
              <a:schemeClr val="accent1"/>
            </a:effectRef>
            <a:fontRef idx="minor">
              <a:schemeClr val="tx1"/>
            </a:fontRef>
          </p:style>
        </p:cxnSp>
      </p:grpSp>
      <p:grpSp>
        <p:nvGrpSpPr>
          <p:cNvPr id="46" name="Группа 45"/>
          <p:cNvGrpSpPr/>
          <p:nvPr/>
        </p:nvGrpSpPr>
        <p:grpSpPr>
          <a:xfrm>
            <a:off x="6728079" y="4111803"/>
            <a:ext cx="1091640" cy="67951"/>
            <a:chOff x="5377543" y="1743830"/>
            <a:chExt cx="680400" cy="52960"/>
          </a:xfrm>
        </p:grpSpPr>
        <p:cxnSp>
          <p:nvCxnSpPr>
            <p:cNvPr id="47" name="Прямая соединительная линия 46"/>
            <p:cNvCxnSpPr/>
            <p:nvPr/>
          </p:nvCxnSpPr>
          <p:spPr>
            <a:xfrm>
              <a:off x="5377543" y="1743830"/>
              <a:ext cx="504000" cy="0"/>
            </a:xfrm>
            <a:prstGeom prst="line">
              <a:avLst/>
            </a:prstGeom>
            <a:ln>
              <a:solidFill>
                <a:srgbClr val="455067"/>
              </a:solidFill>
            </a:ln>
          </p:spPr>
          <p:style>
            <a:lnRef idx="1">
              <a:schemeClr val="accent1"/>
            </a:lnRef>
            <a:fillRef idx="0">
              <a:schemeClr val="accent1"/>
            </a:fillRef>
            <a:effectRef idx="0">
              <a:schemeClr val="accent1"/>
            </a:effectRef>
            <a:fontRef idx="minor">
              <a:schemeClr val="tx1"/>
            </a:fontRef>
          </p:style>
        </p:cxnSp>
        <p:cxnSp>
          <p:nvCxnSpPr>
            <p:cNvPr id="48" name="Прямая соединительная линия 47"/>
            <p:cNvCxnSpPr/>
            <p:nvPr/>
          </p:nvCxnSpPr>
          <p:spPr>
            <a:xfrm flipV="1">
              <a:off x="5377543" y="1788531"/>
              <a:ext cx="680400" cy="8259"/>
            </a:xfrm>
            <a:prstGeom prst="line">
              <a:avLst/>
            </a:prstGeom>
            <a:ln>
              <a:solidFill>
                <a:srgbClr val="455067"/>
              </a:solidFill>
            </a:ln>
          </p:spPr>
          <p:style>
            <a:lnRef idx="1">
              <a:schemeClr val="accent1"/>
            </a:lnRef>
            <a:fillRef idx="0">
              <a:schemeClr val="accent1"/>
            </a:fillRef>
            <a:effectRef idx="0">
              <a:schemeClr val="accent1"/>
            </a:effectRef>
            <a:fontRef idx="minor">
              <a:schemeClr val="tx1"/>
            </a:fontRef>
          </p:style>
        </p:cxnSp>
      </p:grpSp>
      <p:cxnSp>
        <p:nvCxnSpPr>
          <p:cNvPr id="49" name="Прямая соединительная линия 48"/>
          <p:cNvCxnSpPr/>
          <p:nvPr/>
        </p:nvCxnSpPr>
        <p:spPr>
          <a:xfrm>
            <a:off x="4361225" y="5074844"/>
            <a:ext cx="672000" cy="0"/>
          </a:xfrm>
          <a:prstGeom prst="line">
            <a:avLst/>
          </a:prstGeom>
          <a:ln>
            <a:solidFill>
              <a:srgbClr val="455067"/>
            </a:solidFill>
          </a:ln>
        </p:spPr>
        <p:style>
          <a:lnRef idx="1">
            <a:schemeClr val="accent1"/>
          </a:lnRef>
          <a:fillRef idx="0">
            <a:schemeClr val="accent1"/>
          </a:fillRef>
          <a:effectRef idx="0">
            <a:schemeClr val="accent1"/>
          </a:effectRef>
          <a:fontRef idx="minor">
            <a:schemeClr val="tx1"/>
          </a:fontRef>
        </p:style>
      </p:cxnSp>
      <p:grpSp>
        <p:nvGrpSpPr>
          <p:cNvPr id="50" name="Группа 49"/>
          <p:cNvGrpSpPr/>
          <p:nvPr/>
        </p:nvGrpSpPr>
        <p:grpSpPr>
          <a:xfrm>
            <a:off x="2120053" y="5061113"/>
            <a:ext cx="1776000" cy="60959"/>
            <a:chOff x="5377543" y="1743830"/>
            <a:chExt cx="504000" cy="52960"/>
          </a:xfrm>
        </p:grpSpPr>
        <p:cxnSp>
          <p:nvCxnSpPr>
            <p:cNvPr id="51" name="Прямая соединительная линия 50"/>
            <p:cNvCxnSpPr/>
            <p:nvPr/>
          </p:nvCxnSpPr>
          <p:spPr>
            <a:xfrm>
              <a:off x="5377543" y="1743830"/>
              <a:ext cx="504000" cy="0"/>
            </a:xfrm>
            <a:prstGeom prst="line">
              <a:avLst/>
            </a:prstGeom>
            <a:ln>
              <a:solidFill>
                <a:srgbClr val="455067"/>
              </a:solidFill>
            </a:ln>
          </p:spPr>
          <p:style>
            <a:lnRef idx="1">
              <a:schemeClr val="accent1"/>
            </a:lnRef>
            <a:fillRef idx="0">
              <a:schemeClr val="accent1"/>
            </a:fillRef>
            <a:effectRef idx="0">
              <a:schemeClr val="accent1"/>
            </a:effectRef>
            <a:fontRef idx="minor">
              <a:schemeClr val="tx1"/>
            </a:fontRef>
          </p:style>
        </p:cxnSp>
        <p:cxnSp>
          <p:nvCxnSpPr>
            <p:cNvPr id="52" name="Прямая соединительная линия 51"/>
            <p:cNvCxnSpPr/>
            <p:nvPr/>
          </p:nvCxnSpPr>
          <p:spPr>
            <a:xfrm>
              <a:off x="5377543" y="1796790"/>
              <a:ext cx="504000" cy="0"/>
            </a:xfrm>
            <a:prstGeom prst="line">
              <a:avLst/>
            </a:prstGeom>
            <a:ln>
              <a:solidFill>
                <a:srgbClr val="455067"/>
              </a:solidFill>
            </a:ln>
          </p:spPr>
          <p:style>
            <a:lnRef idx="1">
              <a:schemeClr val="accent1"/>
            </a:lnRef>
            <a:fillRef idx="0">
              <a:schemeClr val="accent1"/>
            </a:fillRef>
            <a:effectRef idx="0">
              <a:schemeClr val="accent1"/>
            </a:effectRef>
            <a:fontRef idx="minor">
              <a:schemeClr val="tx1"/>
            </a:fontRef>
          </p:style>
        </p:cxnSp>
      </p:grpSp>
      <p:cxnSp>
        <p:nvCxnSpPr>
          <p:cNvPr id="53" name="Прямая соединительная линия 52"/>
          <p:cNvCxnSpPr/>
          <p:nvPr/>
        </p:nvCxnSpPr>
        <p:spPr>
          <a:xfrm>
            <a:off x="7819718" y="5023732"/>
            <a:ext cx="960000" cy="0"/>
          </a:xfrm>
          <a:prstGeom prst="line">
            <a:avLst/>
          </a:prstGeom>
          <a:ln>
            <a:solidFill>
              <a:srgbClr val="455067"/>
            </a:solidFill>
          </a:ln>
        </p:spPr>
        <p:style>
          <a:lnRef idx="1">
            <a:schemeClr val="accent1"/>
          </a:lnRef>
          <a:fillRef idx="0">
            <a:schemeClr val="accent1"/>
          </a:fillRef>
          <a:effectRef idx="0">
            <a:schemeClr val="accent1"/>
          </a:effectRef>
          <a:fontRef idx="minor">
            <a:schemeClr val="tx1"/>
          </a:fontRef>
        </p:style>
      </p:cxnSp>
      <p:grpSp>
        <p:nvGrpSpPr>
          <p:cNvPr id="54" name="Группа 53"/>
          <p:cNvGrpSpPr/>
          <p:nvPr/>
        </p:nvGrpSpPr>
        <p:grpSpPr>
          <a:xfrm>
            <a:off x="5961252" y="5023733"/>
            <a:ext cx="1694681" cy="61624"/>
            <a:chOff x="5377543" y="1743830"/>
            <a:chExt cx="504000" cy="52960"/>
          </a:xfrm>
        </p:grpSpPr>
        <p:cxnSp>
          <p:nvCxnSpPr>
            <p:cNvPr id="55" name="Прямая соединительная линия 54"/>
            <p:cNvCxnSpPr/>
            <p:nvPr/>
          </p:nvCxnSpPr>
          <p:spPr>
            <a:xfrm>
              <a:off x="5377543" y="1743830"/>
              <a:ext cx="504000" cy="0"/>
            </a:xfrm>
            <a:prstGeom prst="line">
              <a:avLst/>
            </a:prstGeom>
            <a:ln>
              <a:solidFill>
                <a:srgbClr val="455067"/>
              </a:solidFill>
            </a:ln>
          </p:spPr>
          <p:style>
            <a:lnRef idx="1">
              <a:schemeClr val="accent1"/>
            </a:lnRef>
            <a:fillRef idx="0">
              <a:schemeClr val="accent1"/>
            </a:fillRef>
            <a:effectRef idx="0">
              <a:schemeClr val="accent1"/>
            </a:effectRef>
            <a:fontRef idx="minor">
              <a:schemeClr val="tx1"/>
            </a:fontRef>
          </p:style>
        </p:cxnSp>
        <p:cxnSp>
          <p:nvCxnSpPr>
            <p:cNvPr id="56" name="Прямая соединительная линия 55"/>
            <p:cNvCxnSpPr/>
            <p:nvPr/>
          </p:nvCxnSpPr>
          <p:spPr>
            <a:xfrm>
              <a:off x="5377543" y="1796790"/>
              <a:ext cx="504000" cy="0"/>
            </a:xfrm>
            <a:prstGeom prst="line">
              <a:avLst/>
            </a:prstGeom>
            <a:ln>
              <a:solidFill>
                <a:srgbClr val="455067"/>
              </a:solidFill>
            </a:ln>
          </p:spPr>
          <p:style>
            <a:lnRef idx="1">
              <a:schemeClr val="accent1"/>
            </a:lnRef>
            <a:fillRef idx="0">
              <a:schemeClr val="accent1"/>
            </a:fillRef>
            <a:effectRef idx="0">
              <a:schemeClr val="accent1"/>
            </a:effectRef>
            <a:fontRef idx="minor">
              <a:schemeClr val="tx1"/>
            </a:fontRef>
          </p:style>
        </p:cxnSp>
      </p:grpSp>
      <p:cxnSp>
        <p:nvCxnSpPr>
          <p:cNvPr id="57" name="Прямая соединительная линия 56"/>
          <p:cNvCxnSpPr/>
          <p:nvPr/>
        </p:nvCxnSpPr>
        <p:spPr>
          <a:xfrm>
            <a:off x="800166" y="6126114"/>
            <a:ext cx="1008000" cy="0"/>
          </a:xfrm>
          <a:prstGeom prst="line">
            <a:avLst/>
          </a:prstGeom>
          <a:ln>
            <a:solidFill>
              <a:srgbClr val="455067"/>
            </a:solidFill>
          </a:ln>
        </p:spPr>
        <p:style>
          <a:lnRef idx="1">
            <a:schemeClr val="accent1"/>
          </a:lnRef>
          <a:fillRef idx="0">
            <a:schemeClr val="accent1"/>
          </a:fillRef>
          <a:effectRef idx="0">
            <a:schemeClr val="accent1"/>
          </a:effectRef>
          <a:fontRef idx="minor">
            <a:schemeClr val="tx1"/>
          </a:fontRef>
        </p:style>
      </p:cxnSp>
      <p:grpSp>
        <p:nvGrpSpPr>
          <p:cNvPr id="58" name="Группа 57"/>
          <p:cNvGrpSpPr/>
          <p:nvPr/>
        </p:nvGrpSpPr>
        <p:grpSpPr>
          <a:xfrm>
            <a:off x="3819607" y="6096844"/>
            <a:ext cx="720000" cy="45719"/>
            <a:chOff x="5377543" y="1743830"/>
            <a:chExt cx="504000" cy="52960"/>
          </a:xfrm>
        </p:grpSpPr>
        <p:cxnSp>
          <p:nvCxnSpPr>
            <p:cNvPr id="59" name="Прямая соединительная линия 58"/>
            <p:cNvCxnSpPr/>
            <p:nvPr/>
          </p:nvCxnSpPr>
          <p:spPr>
            <a:xfrm>
              <a:off x="5377543" y="1743830"/>
              <a:ext cx="504000" cy="0"/>
            </a:xfrm>
            <a:prstGeom prst="line">
              <a:avLst/>
            </a:prstGeom>
            <a:ln>
              <a:solidFill>
                <a:srgbClr val="455067"/>
              </a:solidFill>
            </a:ln>
          </p:spPr>
          <p:style>
            <a:lnRef idx="1">
              <a:schemeClr val="accent1"/>
            </a:lnRef>
            <a:fillRef idx="0">
              <a:schemeClr val="accent1"/>
            </a:fillRef>
            <a:effectRef idx="0">
              <a:schemeClr val="accent1"/>
            </a:effectRef>
            <a:fontRef idx="minor">
              <a:schemeClr val="tx1"/>
            </a:fontRef>
          </p:style>
        </p:cxnSp>
        <p:cxnSp>
          <p:nvCxnSpPr>
            <p:cNvPr id="60" name="Прямая соединительная линия 59"/>
            <p:cNvCxnSpPr/>
            <p:nvPr/>
          </p:nvCxnSpPr>
          <p:spPr>
            <a:xfrm>
              <a:off x="5377543" y="1796790"/>
              <a:ext cx="504000" cy="0"/>
            </a:xfrm>
            <a:prstGeom prst="line">
              <a:avLst/>
            </a:prstGeom>
            <a:ln>
              <a:solidFill>
                <a:srgbClr val="455067"/>
              </a:solidFill>
            </a:ln>
          </p:spPr>
          <p:style>
            <a:lnRef idx="1">
              <a:schemeClr val="accent1"/>
            </a:lnRef>
            <a:fillRef idx="0">
              <a:schemeClr val="accent1"/>
            </a:fillRef>
            <a:effectRef idx="0">
              <a:schemeClr val="accent1"/>
            </a:effectRef>
            <a:fontRef idx="minor">
              <a:schemeClr val="tx1"/>
            </a:fontRef>
          </p:style>
        </p:cxnSp>
      </p:grpSp>
      <p:grpSp>
        <p:nvGrpSpPr>
          <p:cNvPr id="61" name="Группа 60"/>
          <p:cNvGrpSpPr/>
          <p:nvPr/>
        </p:nvGrpSpPr>
        <p:grpSpPr>
          <a:xfrm>
            <a:off x="7731130" y="6112083"/>
            <a:ext cx="816000" cy="60959"/>
            <a:chOff x="5377543" y="1743830"/>
            <a:chExt cx="504000" cy="52960"/>
          </a:xfrm>
        </p:grpSpPr>
        <p:cxnSp>
          <p:nvCxnSpPr>
            <p:cNvPr id="62" name="Прямая соединительная линия 61"/>
            <p:cNvCxnSpPr/>
            <p:nvPr/>
          </p:nvCxnSpPr>
          <p:spPr>
            <a:xfrm>
              <a:off x="5377543" y="1743830"/>
              <a:ext cx="504000" cy="0"/>
            </a:xfrm>
            <a:prstGeom prst="line">
              <a:avLst/>
            </a:prstGeom>
            <a:ln>
              <a:solidFill>
                <a:srgbClr val="455067"/>
              </a:solidFill>
            </a:ln>
          </p:spPr>
          <p:style>
            <a:lnRef idx="1">
              <a:schemeClr val="accent1"/>
            </a:lnRef>
            <a:fillRef idx="0">
              <a:schemeClr val="accent1"/>
            </a:fillRef>
            <a:effectRef idx="0">
              <a:schemeClr val="accent1"/>
            </a:effectRef>
            <a:fontRef idx="minor">
              <a:schemeClr val="tx1"/>
            </a:fontRef>
          </p:style>
        </p:cxnSp>
        <p:cxnSp>
          <p:nvCxnSpPr>
            <p:cNvPr id="63" name="Прямая соединительная линия 62"/>
            <p:cNvCxnSpPr/>
            <p:nvPr/>
          </p:nvCxnSpPr>
          <p:spPr>
            <a:xfrm>
              <a:off x="5377543" y="1796790"/>
              <a:ext cx="504000" cy="0"/>
            </a:xfrm>
            <a:prstGeom prst="line">
              <a:avLst/>
            </a:prstGeom>
            <a:ln>
              <a:solidFill>
                <a:srgbClr val="455067"/>
              </a:solidFill>
            </a:ln>
          </p:spPr>
          <p:style>
            <a:lnRef idx="1">
              <a:schemeClr val="accent1"/>
            </a:lnRef>
            <a:fillRef idx="0">
              <a:schemeClr val="accent1"/>
            </a:fillRef>
            <a:effectRef idx="0">
              <a:schemeClr val="accent1"/>
            </a:effectRef>
            <a:fontRef idx="minor">
              <a:schemeClr val="tx1"/>
            </a:fontRef>
          </p:style>
        </p:cxnSp>
      </p:grpSp>
      <p:cxnSp>
        <p:nvCxnSpPr>
          <p:cNvPr id="64" name="Прямая соединительная линия 63"/>
          <p:cNvCxnSpPr/>
          <p:nvPr/>
        </p:nvCxnSpPr>
        <p:spPr>
          <a:xfrm>
            <a:off x="10722525" y="6126114"/>
            <a:ext cx="672000" cy="0"/>
          </a:xfrm>
          <a:prstGeom prst="line">
            <a:avLst/>
          </a:prstGeom>
          <a:ln>
            <a:solidFill>
              <a:srgbClr val="455067"/>
            </a:solidFill>
          </a:ln>
        </p:spPr>
        <p:style>
          <a:lnRef idx="1">
            <a:schemeClr val="accent1"/>
          </a:lnRef>
          <a:fillRef idx="0">
            <a:schemeClr val="accent1"/>
          </a:fillRef>
          <a:effectRef idx="0">
            <a:schemeClr val="accent1"/>
          </a:effectRef>
          <a:fontRef idx="minor">
            <a:schemeClr val="tx1"/>
          </a:fontRef>
        </p:style>
      </p:cxnSp>
      <p:grpSp>
        <p:nvGrpSpPr>
          <p:cNvPr id="65" name="Группа 64"/>
          <p:cNvGrpSpPr/>
          <p:nvPr/>
        </p:nvGrpSpPr>
        <p:grpSpPr>
          <a:xfrm>
            <a:off x="135911" y="6457698"/>
            <a:ext cx="2429616" cy="72133"/>
            <a:chOff x="5377543" y="1743830"/>
            <a:chExt cx="504000" cy="52960"/>
          </a:xfrm>
        </p:grpSpPr>
        <p:cxnSp>
          <p:nvCxnSpPr>
            <p:cNvPr id="66" name="Прямая соединительная линия 65"/>
            <p:cNvCxnSpPr/>
            <p:nvPr/>
          </p:nvCxnSpPr>
          <p:spPr>
            <a:xfrm>
              <a:off x="5377543" y="1743830"/>
              <a:ext cx="504000" cy="0"/>
            </a:xfrm>
            <a:prstGeom prst="line">
              <a:avLst/>
            </a:prstGeom>
            <a:ln>
              <a:solidFill>
                <a:srgbClr val="455067"/>
              </a:solidFill>
            </a:ln>
          </p:spPr>
          <p:style>
            <a:lnRef idx="1">
              <a:schemeClr val="accent1"/>
            </a:lnRef>
            <a:fillRef idx="0">
              <a:schemeClr val="accent1"/>
            </a:fillRef>
            <a:effectRef idx="0">
              <a:schemeClr val="accent1"/>
            </a:effectRef>
            <a:fontRef idx="minor">
              <a:schemeClr val="tx1"/>
            </a:fontRef>
          </p:style>
        </p:cxnSp>
        <p:cxnSp>
          <p:nvCxnSpPr>
            <p:cNvPr id="67" name="Прямая соединительная линия 66"/>
            <p:cNvCxnSpPr/>
            <p:nvPr/>
          </p:nvCxnSpPr>
          <p:spPr>
            <a:xfrm>
              <a:off x="5377543" y="1796790"/>
              <a:ext cx="504000" cy="0"/>
            </a:xfrm>
            <a:prstGeom prst="line">
              <a:avLst/>
            </a:prstGeom>
            <a:ln>
              <a:solidFill>
                <a:srgbClr val="455067"/>
              </a:solidFill>
            </a:ln>
          </p:spPr>
          <p:style>
            <a:lnRef idx="1">
              <a:schemeClr val="accent1"/>
            </a:lnRef>
            <a:fillRef idx="0">
              <a:schemeClr val="accent1"/>
            </a:fillRef>
            <a:effectRef idx="0">
              <a:schemeClr val="accent1"/>
            </a:effectRef>
            <a:fontRef idx="minor">
              <a:schemeClr val="tx1"/>
            </a:fontRef>
          </p:style>
        </p:cxnSp>
      </p:grpSp>
      <p:grpSp>
        <p:nvGrpSpPr>
          <p:cNvPr id="68" name="Группа 67"/>
          <p:cNvGrpSpPr/>
          <p:nvPr/>
        </p:nvGrpSpPr>
        <p:grpSpPr>
          <a:xfrm>
            <a:off x="4924849" y="6499351"/>
            <a:ext cx="960000" cy="60959"/>
            <a:chOff x="5377543" y="1743830"/>
            <a:chExt cx="504000" cy="52960"/>
          </a:xfrm>
        </p:grpSpPr>
        <p:cxnSp>
          <p:nvCxnSpPr>
            <p:cNvPr id="69" name="Прямая соединительная линия 68"/>
            <p:cNvCxnSpPr/>
            <p:nvPr/>
          </p:nvCxnSpPr>
          <p:spPr>
            <a:xfrm>
              <a:off x="5377543" y="1743830"/>
              <a:ext cx="504000" cy="0"/>
            </a:xfrm>
            <a:prstGeom prst="line">
              <a:avLst/>
            </a:prstGeom>
            <a:ln>
              <a:solidFill>
                <a:srgbClr val="455067"/>
              </a:solidFill>
            </a:ln>
          </p:spPr>
          <p:style>
            <a:lnRef idx="1">
              <a:schemeClr val="accent1"/>
            </a:lnRef>
            <a:fillRef idx="0">
              <a:schemeClr val="accent1"/>
            </a:fillRef>
            <a:effectRef idx="0">
              <a:schemeClr val="accent1"/>
            </a:effectRef>
            <a:fontRef idx="minor">
              <a:schemeClr val="tx1"/>
            </a:fontRef>
          </p:style>
        </p:cxnSp>
        <p:cxnSp>
          <p:nvCxnSpPr>
            <p:cNvPr id="70" name="Прямая соединительная линия 69"/>
            <p:cNvCxnSpPr/>
            <p:nvPr/>
          </p:nvCxnSpPr>
          <p:spPr>
            <a:xfrm>
              <a:off x="5377543" y="1796790"/>
              <a:ext cx="504000" cy="0"/>
            </a:xfrm>
            <a:prstGeom prst="line">
              <a:avLst/>
            </a:prstGeom>
            <a:ln>
              <a:solidFill>
                <a:srgbClr val="455067"/>
              </a:solidFill>
            </a:ln>
          </p:spPr>
          <p:style>
            <a:lnRef idx="1">
              <a:schemeClr val="accent1"/>
            </a:lnRef>
            <a:fillRef idx="0">
              <a:schemeClr val="accent1"/>
            </a:fillRef>
            <a:effectRef idx="0">
              <a:schemeClr val="accent1"/>
            </a:effectRef>
            <a:fontRef idx="minor">
              <a:schemeClr val="tx1"/>
            </a:fontRef>
          </p:style>
        </p:cxnSp>
      </p:grpSp>
      <p:sp>
        <p:nvSpPr>
          <p:cNvPr id="6" name="Скругленный прямоугольник 5"/>
          <p:cNvSpPr/>
          <p:nvPr/>
        </p:nvSpPr>
        <p:spPr>
          <a:xfrm>
            <a:off x="3964579" y="4360285"/>
            <a:ext cx="327092" cy="307635"/>
          </a:xfrm>
          <a:prstGeom prst="roundRect">
            <a:avLst>
              <a:gd name="adj" fmla="val 50000"/>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sz="2400" b="1" dirty="0">
                <a:solidFill>
                  <a:srgbClr val="C00000"/>
                </a:solidFill>
              </a:rPr>
              <a:t>1</a:t>
            </a:r>
            <a:endParaRPr lang="en-US" sz="2400" b="1" dirty="0">
              <a:solidFill>
                <a:srgbClr val="C00000"/>
              </a:solidFill>
            </a:endParaRPr>
          </a:p>
        </p:txBody>
      </p:sp>
      <p:sp>
        <p:nvSpPr>
          <p:cNvPr id="71" name="Скругленный прямоугольник 70"/>
          <p:cNvSpPr/>
          <p:nvPr/>
        </p:nvSpPr>
        <p:spPr>
          <a:xfrm>
            <a:off x="6892850" y="4312413"/>
            <a:ext cx="2161374" cy="392868"/>
          </a:xfrm>
          <a:prstGeom prst="roundRect">
            <a:avLst>
              <a:gd name="adj" fmla="val 50000"/>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sz="2400" b="1" dirty="0">
                <a:solidFill>
                  <a:srgbClr val="C00000"/>
                </a:solidFill>
              </a:rPr>
              <a:t>2</a:t>
            </a:r>
            <a:endParaRPr lang="en-US" sz="2400" b="1" dirty="0">
              <a:solidFill>
                <a:srgbClr val="C00000"/>
              </a:solidFill>
            </a:endParaRPr>
          </a:p>
        </p:txBody>
      </p:sp>
      <p:sp>
        <p:nvSpPr>
          <p:cNvPr id="72" name="Скругленный прямоугольник 71"/>
          <p:cNvSpPr/>
          <p:nvPr/>
        </p:nvSpPr>
        <p:spPr>
          <a:xfrm>
            <a:off x="5219699" y="4562475"/>
            <a:ext cx="388373" cy="590321"/>
          </a:xfrm>
          <a:prstGeom prst="roundRect">
            <a:avLst>
              <a:gd name="adj" fmla="val 40190"/>
            </a:avLst>
          </a:prstGeom>
          <a:noFill/>
          <a:ln w="285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400" dirty="0"/>
          </a:p>
        </p:txBody>
      </p:sp>
      <p:sp>
        <p:nvSpPr>
          <p:cNvPr id="75" name="Скругленный прямоугольник 74"/>
          <p:cNvSpPr/>
          <p:nvPr/>
        </p:nvSpPr>
        <p:spPr>
          <a:xfrm>
            <a:off x="2924174" y="5152796"/>
            <a:ext cx="771525" cy="714604"/>
          </a:xfrm>
          <a:prstGeom prst="roundRect">
            <a:avLst>
              <a:gd name="adj" fmla="val 50000"/>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sz="2000" b="1" dirty="0">
                <a:solidFill>
                  <a:srgbClr val="C00000"/>
                </a:solidFill>
              </a:rPr>
              <a:t>1</a:t>
            </a:r>
            <a:endParaRPr lang="en-US" sz="2000" b="1" dirty="0">
              <a:solidFill>
                <a:srgbClr val="C00000"/>
              </a:solidFill>
            </a:endParaRPr>
          </a:p>
        </p:txBody>
      </p:sp>
      <p:sp>
        <p:nvSpPr>
          <p:cNvPr id="76" name="Скругленный прямоугольник 75"/>
          <p:cNvSpPr/>
          <p:nvPr/>
        </p:nvSpPr>
        <p:spPr>
          <a:xfrm flipH="1">
            <a:off x="10649754" y="6069570"/>
            <a:ext cx="1104900" cy="460261"/>
          </a:xfrm>
          <a:prstGeom prst="roundRect">
            <a:avLst>
              <a:gd name="adj" fmla="val 50000"/>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sz="2400" b="1" dirty="0" smtClean="0">
                <a:solidFill>
                  <a:srgbClr val="C00000"/>
                </a:solidFill>
              </a:rPr>
              <a:t>2</a:t>
            </a:r>
            <a:endParaRPr lang="en-US" sz="2400" b="1" dirty="0">
              <a:solidFill>
                <a:srgbClr val="C00000"/>
              </a:solidFill>
            </a:endParaRPr>
          </a:p>
        </p:txBody>
      </p:sp>
      <p:sp>
        <p:nvSpPr>
          <p:cNvPr id="77" name="Скругленный прямоугольник 76"/>
          <p:cNvSpPr/>
          <p:nvPr/>
        </p:nvSpPr>
        <p:spPr>
          <a:xfrm>
            <a:off x="10244225" y="5764400"/>
            <a:ext cx="405529" cy="549338"/>
          </a:xfrm>
          <a:prstGeom prst="roundRect">
            <a:avLst>
              <a:gd name="adj" fmla="val 50000"/>
            </a:avLst>
          </a:prstGeom>
          <a:noFill/>
          <a:ln w="285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400" dirty="0"/>
          </a:p>
        </p:txBody>
      </p:sp>
    </p:spTree>
    <p:extLst>
      <p:ext uri="{BB962C8B-B14F-4D97-AF65-F5344CB8AC3E}">
        <p14:creationId xmlns:p14="http://schemas.microsoft.com/office/powerpoint/2010/main" val="147531592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wipe(left)">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wipe(left)">
                                      <p:cBhvr>
                                        <p:cTn id="22" dur="500"/>
                                        <p:tgtEl>
                                          <p:spTgt spid="2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wipe(left)">
                                      <p:cBhvr>
                                        <p:cTn id="27" dur="500"/>
                                        <p:tgtEl>
                                          <p:spTgt spid="3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wipe(left)">
                                      <p:cBhvr>
                                        <p:cTn id="32" dur="500"/>
                                        <p:tgtEl>
                                          <p:spTgt spid="3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left)">
                                      <p:cBhvr>
                                        <p:cTn id="37" dur="500"/>
                                        <p:tgtEl>
                                          <p:spTgt spid="3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39"/>
                                        </p:tgtEl>
                                        <p:attrNameLst>
                                          <p:attrName>style.visibility</p:attrName>
                                        </p:attrNameLst>
                                      </p:cBhvr>
                                      <p:to>
                                        <p:strVal val="visible"/>
                                      </p:to>
                                    </p:set>
                                    <p:animEffect transition="in" filter="wipe(left)">
                                      <p:cBhvr>
                                        <p:cTn id="42" dur="500"/>
                                        <p:tgtEl>
                                          <p:spTgt spid="39"/>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wipe(left)">
                                      <p:cBhvr>
                                        <p:cTn id="47" dur="500"/>
                                        <p:tgtEl>
                                          <p:spTgt spid="42"/>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43"/>
                                        </p:tgtEl>
                                        <p:attrNameLst>
                                          <p:attrName>style.visibility</p:attrName>
                                        </p:attrNameLst>
                                      </p:cBhvr>
                                      <p:to>
                                        <p:strVal val="visible"/>
                                      </p:to>
                                    </p:set>
                                    <p:animEffect transition="in" filter="wipe(left)">
                                      <p:cBhvr>
                                        <p:cTn id="52" dur="500"/>
                                        <p:tgtEl>
                                          <p:spTgt spid="43"/>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46"/>
                                        </p:tgtEl>
                                        <p:attrNameLst>
                                          <p:attrName>style.visibility</p:attrName>
                                        </p:attrNameLst>
                                      </p:cBhvr>
                                      <p:to>
                                        <p:strVal val="visible"/>
                                      </p:to>
                                    </p:set>
                                    <p:animEffect transition="in" filter="wipe(left)">
                                      <p:cBhvr>
                                        <p:cTn id="57" dur="500"/>
                                        <p:tgtEl>
                                          <p:spTgt spid="46"/>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49"/>
                                        </p:tgtEl>
                                        <p:attrNameLst>
                                          <p:attrName>style.visibility</p:attrName>
                                        </p:attrNameLst>
                                      </p:cBhvr>
                                      <p:to>
                                        <p:strVal val="visible"/>
                                      </p:to>
                                    </p:set>
                                    <p:animEffect transition="in" filter="wipe(left)">
                                      <p:cBhvr>
                                        <p:cTn id="62" dur="500"/>
                                        <p:tgtEl>
                                          <p:spTgt spid="49"/>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50"/>
                                        </p:tgtEl>
                                        <p:attrNameLst>
                                          <p:attrName>style.visibility</p:attrName>
                                        </p:attrNameLst>
                                      </p:cBhvr>
                                      <p:to>
                                        <p:strVal val="visible"/>
                                      </p:to>
                                    </p:set>
                                    <p:animEffect transition="in" filter="wipe(left)">
                                      <p:cBhvr>
                                        <p:cTn id="67" dur="500"/>
                                        <p:tgtEl>
                                          <p:spTgt spid="50"/>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53"/>
                                        </p:tgtEl>
                                        <p:attrNameLst>
                                          <p:attrName>style.visibility</p:attrName>
                                        </p:attrNameLst>
                                      </p:cBhvr>
                                      <p:to>
                                        <p:strVal val="visible"/>
                                      </p:to>
                                    </p:set>
                                    <p:animEffect transition="in" filter="wipe(left)">
                                      <p:cBhvr>
                                        <p:cTn id="72" dur="500"/>
                                        <p:tgtEl>
                                          <p:spTgt spid="53"/>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nodeType="click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6"/>
                                        </p:tgtEl>
                                        <p:attrNameLst>
                                          <p:attrName>style.visibility</p:attrName>
                                        </p:attrNameLst>
                                      </p:cBhvr>
                                      <p:to>
                                        <p:strVal val="visible"/>
                                      </p:to>
                                    </p:set>
                                    <p:animEffect transition="in" filter="fade">
                                      <p:cBhvr>
                                        <p:cTn id="82" dur="500"/>
                                        <p:tgtEl>
                                          <p:spTgt spid="6"/>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72"/>
                                        </p:tgtEl>
                                        <p:attrNameLst>
                                          <p:attrName>style.visibility</p:attrName>
                                        </p:attrNameLst>
                                      </p:cBhvr>
                                      <p:to>
                                        <p:strVal val="visible"/>
                                      </p:to>
                                    </p:set>
                                    <p:animEffect transition="in" filter="fade">
                                      <p:cBhvr>
                                        <p:cTn id="92" dur="500"/>
                                        <p:tgtEl>
                                          <p:spTgt spid="72"/>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nodeType="clickEffect">
                                  <p:stCondLst>
                                    <p:cond delay="0"/>
                                  </p:stCondLst>
                                  <p:childTnLst>
                                    <p:set>
                                      <p:cBhvr>
                                        <p:cTn id="96" dur="1" fill="hold">
                                          <p:stCondLst>
                                            <p:cond delay="0"/>
                                          </p:stCondLst>
                                        </p:cTn>
                                        <p:tgtEl>
                                          <p:spTgt spid="57"/>
                                        </p:tgtEl>
                                        <p:attrNameLst>
                                          <p:attrName>style.visibility</p:attrName>
                                        </p:attrNameLst>
                                      </p:cBhvr>
                                      <p:to>
                                        <p:strVal val="visible"/>
                                      </p:to>
                                    </p:set>
                                    <p:animEffect transition="in" filter="wipe(left)">
                                      <p:cBhvr>
                                        <p:cTn id="97" dur="500"/>
                                        <p:tgtEl>
                                          <p:spTgt spid="57"/>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8" fill="hold" nodeType="clickEffect">
                                  <p:stCondLst>
                                    <p:cond delay="0"/>
                                  </p:stCondLst>
                                  <p:childTnLst>
                                    <p:set>
                                      <p:cBhvr>
                                        <p:cTn id="101" dur="1" fill="hold">
                                          <p:stCondLst>
                                            <p:cond delay="0"/>
                                          </p:stCondLst>
                                        </p:cTn>
                                        <p:tgtEl>
                                          <p:spTgt spid="58"/>
                                        </p:tgtEl>
                                        <p:attrNameLst>
                                          <p:attrName>style.visibility</p:attrName>
                                        </p:attrNameLst>
                                      </p:cBhvr>
                                      <p:to>
                                        <p:strVal val="visible"/>
                                      </p:to>
                                    </p:set>
                                    <p:animEffect transition="in" filter="wipe(left)">
                                      <p:cBhvr>
                                        <p:cTn id="102" dur="500"/>
                                        <p:tgtEl>
                                          <p:spTgt spid="58"/>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8" fill="hold" nodeType="click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8" fill="hold" nodeType="click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left)">
                                      <p:cBhvr>
                                        <p:cTn id="112" dur="500"/>
                                        <p:tgtEl>
                                          <p:spTgt spid="64"/>
                                        </p:tgtEl>
                                      </p:cBhvr>
                                    </p:animEffect>
                                  </p:childTnLst>
                                </p:cTn>
                              </p:par>
                            </p:childTnLst>
                          </p:cTn>
                        </p:par>
                      </p:childTnLst>
                    </p:cTn>
                  </p:par>
                  <p:par>
                    <p:cTn id="113" fill="hold">
                      <p:stCondLst>
                        <p:cond delay="indefinite"/>
                      </p:stCondLst>
                      <p:childTnLst>
                        <p:par>
                          <p:cTn id="114" fill="hold">
                            <p:stCondLst>
                              <p:cond delay="0"/>
                            </p:stCondLst>
                            <p:childTnLst>
                              <p:par>
                                <p:cTn id="115" presetID="22" presetClass="entr" presetSubtype="8" fill="hold" nodeType="clickEffect">
                                  <p:stCondLst>
                                    <p:cond delay="0"/>
                                  </p:stCondLst>
                                  <p:childTnLst>
                                    <p:set>
                                      <p:cBhvr>
                                        <p:cTn id="116" dur="1" fill="hold">
                                          <p:stCondLst>
                                            <p:cond delay="0"/>
                                          </p:stCondLst>
                                        </p:cTn>
                                        <p:tgtEl>
                                          <p:spTgt spid="65"/>
                                        </p:tgtEl>
                                        <p:attrNameLst>
                                          <p:attrName>style.visibility</p:attrName>
                                        </p:attrNameLst>
                                      </p:cBhvr>
                                      <p:to>
                                        <p:strVal val="visible"/>
                                      </p:to>
                                    </p:set>
                                    <p:animEffect transition="in" filter="wipe(left)">
                                      <p:cBhvr>
                                        <p:cTn id="117" dur="500"/>
                                        <p:tgtEl>
                                          <p:spTgt spid="65"/>
                                        </p:tgtEl>
                                      </p:cBhvr>
                                    </p:animEffect>
                                  </p:childTnLst>
                                </p:cTn>
                              </p:par>
                            </p:childTnLst>
                          </p:cTn>
                        </p:par>
                      </p:childTnLst>
                    </p:cTn>
                  </p:par>
                  <p:par>
                    <p:cTn id="118" fill="hold">
                      <p:stCondLst>
                        <p:cond delay="indefinite"/>
                      </p:stCondLst>
                      <p:childTnLst>
                        <p:par>
                          <p:cTn id="119" fill="hold">
                            <p:stCondLst>
                              <p:cond delay="0"/>
                            </p:stCondLst>
                            <p:childTnLst>
                              <p:par>
                                <p:cTn id="120" presetID="22" presetClass="entr" presetSubtype="8" fill="hold" nodeType="clickEffect">
                                  <p:stCondLst>
                                    <p:cond delay="0"/>
                                  </p:stCondLst>
                                  <p:childTnLst>
                                    <p:set>
                                      <p:cBhvr>
                                        <p:cTn id="121" dur="1" fill="hold">
                                          <p:stCondLst>
                                            <p:cond delay="0"/>
                                          </p:stCondLst>
                                        </p:cTn>
                                        <p:tgtEl>
                                          <p:spTgt spid="68"/>
                                        </p:tgtEl>
                                        <p:attrNameLst>
                                          <p:attrName>style.visibility</p:attrName>
                                        </p:attrNameLst>
                                      </p:cBhvr>
                                      <p:to>
                                        <p:strVal val="visible"/>
                                      </p:to>
                                    </p:set>
                                    <p:animEffect transition="in" filter="wipe(left)">
                                      <p:cBhvr>
                                        <p:cTn id="122" dur="500"/>
                                        <p:tgtEl>
                                          <p:spTgt spid="68"/>
                                        </p:tgtEl>
                                      </p:cBhvr>
                                    </p:animEffect>
                                  </p:childTnLst>
                                </p:cTn>
                              </p:par>
                            </p:childTnLst>
                          </p:cTn>
                        </p:par>
                      </p:childTnLst>
                    </p:cTn>
                  </p:par>
                  <p:par>
                    <p:cTn id="123" fill="hold">
                      <p:stCondLst>
                        <p:cond delay="indefinite"/>
                      </p:stCondLst>
                      <p:childTnLst>
                        <p:par>
                          <p:cTn id="124" fill="hold">
                            <p:stCondLst>
                              <p:cond delay="0"/>
                            </p:stCondLst>
                            <p:childTnLst>
                              <p:par>
                                <p:cTn id="125" presetID="10" presetClass="entr" presetSubtype="0" fill="hold" grpId="0" nodeType="clickEffect">
                                  <p:stCondLst>
                                    <p:cond delay="0"/>
                                  </p:stCondLst>
                                  <p:childTnLst>
                                    <p:set>
                                      <p:cBhvr>
                                        <p:cTn id="126" dur="1" fill="hold">
                                          <p:stCondLst>
                                            <p:cond delay="0"/>
                                          </p:stCondLst>
                                        </p:cTn>
                                        <p:tgtEl>
                                          <p:spTgt spid="75"/>
                                        </p:tgtEl>
                                        <p:attrNameLst>
                                          <p:attrName>style.visibility</p:attrName>
                                        </p:attrNameLst>
                                      </p:cBhvr>
                                      <p:to>
                                        <p:strVal val="visible"/>
                                      </p:to>
                                    </p:set>
                                    <p:animEffect transition="in" filter="fade">
                                      <p:cBhvr>
                                        <p:cTn id="127" dur="500"/>
                                        <p:tgtEl>
                                          <p:spTgt spid="75"/>
                                        </p:tgtEl>
                                      </p:cBhvr>
                                    </p:animEffect>
                                  </p:childTnLst>
                                </p:cTn>
                              </p:par>
                            </p:childTnLst>
                          </p:cTn>
                        </p:par>
                      </p:childTnLst>
                    </p:cTn>
                  </p:par>
                  <p:par>
                    <p:cTn id="128" fill="hold">
                      <p:stCondLst>
                        <p:cond delay="indefinite"/>
                      </p:stCondLst>
                      <p:childTnLst>
                        <p:par>
                          <p:cTn id="129" fill="hold">
                            <p:stCondLst>
                              <p:cond delay="0"/>
                            </p:stCondLst>
                            <p:childTnLst>
                              <p:par>
                                <p:cTn id="130" presetID="10" presetClass="entr" presetSubtype="0" fill="hold" grpId="0" nodeType="clickEffect">
                                  <p:stCondLst>
                                    <p:cond delay="0"/>
                                  </p:stCondLst>
                                  <p:childTnLst>
                                    <p:set>
                                      <p:cBhvr>
                                        <p:cTn id="131" dur="1" fill="hold">
                                          <p:stCondLst>
                                            <p:cond delay="0"/>
                                          </p:stCondLst>
                                        </p:cTn>
                                        <p:tgtEl>
                                          <p:spTgt spid="76"/>
                                        </p:tgtEl>
                                        <p:attrNameLst>
                                          <p:attrName>style.visibility</p:attrName>
                                        </p:attrNameLst>
                                      </p:cBhvr>
                                      <p:to>
                                        <p:strVal val="visible"/>
                                      </p:to>
                                    </p:set>
                                    <p:animEffect transition="in" filter="fade">
                                      <p:cBhvr>
                                        <p:cTn id="132" dur="500"/>
                                        <p:tgtEl>
                                          <p:spTgt spid="76"/>
                                        </p:tgtEl>
                                      </p:cBhvr>
                                    </p:animEffect>
                                  </p:childTnLst>
                                </p:cTn>
                              </p:par>
                            </p:childTnLst>
                          </p:cTn>
                        </p:par>
                      </p:childTnLst>
                    </p:cTn>
                  </p:par>
                  <p:par>
                    <p:cTn id="133" fill="hold">
                      <p:stCondLst>
                        <p:cond delay="indefinite"/>
                      </p:stCondLst>
                      <p:childTnLst>
                        <p:par>
                          <p:cTn id="134" fill="hold">
                            <p:stCondLst>
                              <p:cond delay="0"/>
                            </p:stCondLst>
                            <p:childTnLst>
                              <p:par>
                                <p:cTn id="135" presetID="10" presetClass="entr" presetSubtype="0" fill="hold" grpId="0" nodeType="clickEffect">
                                  <p:stCondLst>
                                    <p:cond delay="0"/>
                                  </p:stCondLst>
                                  <p:childTnLst>
                                    <p:set>
                                      <p:cBhvr>
                                        <p:cTn id="136" dur="1" fill="hold">
                                          <p:stCondLst>
                                            <p:cond delay="0"/>
                                          </p:stCondLst>
                                        </p:cTn>
                                        <p:tgtEl>
                                          <p:spTgt spid="77"/>
                                        </p:tgtEl>
                                        <p:attrNameLst>
                                          <p:attrName>style.visibility</p:attrName>
                                        </p:attrNameLst>
                                      </p:cBhvr>
                                      <p:to>
                                        <p:strVal val="visible"/>
                                      </p:to>
                                    </p:set>
                                    <p:animEffect transition="in" filter="fade">
                                      <p:cBhvr>
                                        <p:cTn id="137"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1" grpId="0"/>
      <p:bldP spid="72" grpId="0" animBg="1"/>
      <p:bldP spid="75" grpId="0"/>
      <p:bldP spid="76" grpId="0"/>
      <p:bldP spid="7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Прямоугольник 12"/>
          <p:cNvSpPr/>
          <p:nvPr/>
        </p:nvSpPr>
        <p:spPr>
          <a:xfrm>
            <a:off x="4303522" y="498771"/>
            <a:ext cx="8097689" cy="492443"/>
          </a:xfrm>
          <a:prstGeom prst="rect">
            <a:avLst/>
          </a:prstGeom>
        </p:spPr>
        <p:txBody>
          <a:bodyPr wrap="square" lIns="0" tIns="0" rIns="0" bIns="0" anchor="ctr" anchorCtr="0">
            <a:spAutoFit/>
          </a:bodyPr>
          <a:lstStyle/>
          <a:p>
            <a:r>
              <a:rPr lang="ru-RU" sz="3200" dirty="0" smtClean="0">
                <a:solidFill>
                  <a:srgbClr val="FFC000"/>
                </a:solidFill>
                <a:latin typeface="+mj-lt"/>
                <a:cs typeface="Gotham Pro Light" pitchFamily="50" charset="0"/>
              </a:rPr>
              <a:t> </a:t>
            </a:r>
            <a:r>
              <a:rPr lang="ru-RU" sz="3200" dirty="0" smtClean="0">
                <a:solidFill>
                  <a:srgbClr val="002060"/>
                </a:solidFill>
                <a:latin typeface="+mj-lt"/>
                <a:cs typeface="Gotham Pro Light" pitchFamily="50" charset="0"/>
              </a:rPr>
              <a:t>Мы помним…</a:t>
            </a:r>
            <a:endParaRPr lang="ru-RU" sz="3200" dirty="0">
              <a:solidFill>
                <a:srgbClr val="002060"/>
              </a:solidFill>
              <a:latin typeface="+mj-lt"/>
              <a:cs typeface="Gotham Pro Light" pitchFamily="50" charset="0"/>
            </a:endParaRPr>
          </a:p>
        </p:txBody>
      </p:sp>
      <p:sp>
        <p:nvSpPr>
          <p:cNvPr id="12" name="Прямоугольник 11">
            <a:extLst>
              <a:ext uri="{FF2B5EF4-FFF2-40B4-BE49-F238E27FC236}">
                <a16:creationId xmlns:a16="http://schemas.microsoft.com/office/drawing/2014/main" id="{86227D92-18DC-4B2F-92DC-C086673C3CD8}"/>
              </a:ext>
            </a:extLst>
          </p:cNvPr>
          <p:cNvSpPr/>
          <p:nvPr/>
        </p:nvSpPr>
        <p:spPr>
          <a:xfrm>
            <a:off x="1927075" y="1491462"/>
            <a:ext cx="9472445" cy="1908215"/>
          </a:xfrm>
          <a:prstGeom prst="rect">
            <a:avLst/>
          </a:prstGeom>
        </p:spPr>
        <p:txBody>
          <a:bodyPr wrap="square" lIns="0" tIns="0" rIns="0" bIns="0">
            <a:spAutoFit/>
          </a:bodyPr>
          <a:lstStyle/>
          <a:p>
            <a:pPr marL="457200" indent="-457200">
              <a:buAutoNum type="arabicPeriod"/>
            </a:pPr>
            <a:r>
              <a:rPr lang="ru-RU" sz="2400" dirty="0" smtClean="0">
                <a:solidFill>
                  <a:srgbClr val="002060"/>
                </a:solidFill>
                <a:latin typeface="+mj-lt"/>
              </a:rPr>
              <a:t>Чаще </a:t>
            </a:r>
            <a:r>
              <a:rPr lang="ru-RU" sz="2400" dirty="0">
                <a:solidFill>
                  <a:srgbClr val="002060"/>
                </a:solidFill>
                <a:latin typeface="+mj-lt"/>
              </a:rPr>
              <a:t>всего между частями </a:t>
            </a:r>
            <a:r>
              <a:rPr lang="ru-RU" sz="2400" dirty="0" smtClean="0">
                <a:solidFill>
                  <a:srgbClr val="002060"/>
                </a:solidFill>
                <a:latin typeface="+mj-lt"/>
              </a:rPr>
              <a:t>сложносочинённого предложения ставится запятая.</a:t>
            </a:r>
          </a:p>
          <a:p>
            <a:r>
              <a:rPr lang="ru-RU" sz="2400" dirty="0" smtClean="0">
                <a:solidFill>
                  <a:srgbClr val="002060"/>
                </a:solidFill>
                <a:latin typeface="+mj-lt"/>
              </a:rPr>
              <a:t> </a:t>
            </a:r>
            <a:endParaRPr lang="ru-RU" sz="2400" dirty="0">
              <a:solidFill>
                <a:srgbClr val="002060"/>
              </a:solidFill>
              <a:latin typeface="+mj-lt"/>
            </a:endParaRPr>
          </a:p>
          <a:p>
            <a:r>
              <a:rPr lang="ru-RU" sz="2400" dirty="0" smtClean="0">
                <a:solidFill>
                  <a:srgbClr val="002060"/>
                </a:solidFill>
                <a:latin typeface="+mj-lt"/>
              </a:rPr>
              <a:t>2.  </a:t>
            </a:r>
            <a:r>
              <a:rPr lang="ru-RU" sz="2800" b="1" dirty="0" smtClean="0">
                <a:solidFill>
                  <a:srgbClr val="002060"/>
                </a:solidFill>
                <a:latin typeface="+mj-lt"/>
              </a:rPr>
              <a:t> Но </a:t>
            </a:r>
            <a:r>
              <a:rPr lang="ru-RU" sz="2400" dirty="0" smtClean="0">
                <a:solidFill>
                  <a:srgbClr val="002060"/>
                </a:solidFill>
                <a:latin typeface="+mj-lt"/>
              </a:rPr>
              <a:t>п</a:t>
            </a:r>
            <a:r>
              <a:rPr lang="ru-RU" sz="2400" dirty="0" smtClean="0">
                <a:solidFill>
                  <a:srgbClr val="002060"/>
                </a:solidFill>
              </a:rPr>
              <a:t>ри </a:t>
            </a:r>
            <a:r>
              <a:rPr lang="ru-RU" sz="2400" dirty="0">
                <a:solidFill>
                  <a:srgbClr val="002060"/>
                </a:solidFill>
              </a:rPr>
              <a:t>соединительных союзах </a:t>
            </a:r>
            <a:r>
              <a:rPr lang="ru-RU" sz="2800" b="1" i="1" dirty="0">
                <a:solidFill>
                  <a:srgbClr val="002060"/>
                </a:solidFill>
              </a:rPr>
              <a:t>и, да </a:t>
            </a:r>
            <a:r>
              <a:rPr lang="ru-RU" sz="2400" dirty="0">
                <a:solidFill>
                  <a:srgbClr val="002060"/>
                </a:solidFill>
              </a:rPr>
              <a:t>между частями </a:t>
            </a:r>
            <a:r>
              <a:rPr lang="ru-RU" sz="2400" dirty="0" smtClean="0">
                <a:solidFill>
                  <a:srgbClr val="002060"/>
                </a:solidFill>
              </a:rPr>
              <a:t> сложносочинённого предложения  запятая может </a:t>
            </a:r>
            <a:r>
              <a:rPr lang="ru-RU" sz="2400" dirty="0">
                <a:solidFill>
                  <a:srgbClr val="002060"/>
                </a:solidFill>
              </a:rPr>
              <a:t>не </a:t>
            </a:r>
            <a:r>
              <a:rPr lang="ru-RU" sz="2400" dirty="0" smtClean="0">
                <a:solidFill>
                  <a:srgbClr val="002060"/>
                </a:solidFill>
              </a:rPr>
              <a:t>ставиться </a:t>
            </a:r>
            <a:endParaRPr lang="en-US" sz="2400" i="1" dirty="0">
              <a:solidFill>
                <a:srgbClr val="002060"/>
              </a:solidFill>
              <a:latin typeface="+mj-lt"/>
            </a:endParaRPr>
          </a:p>
        </p:txBody>
      </p:sp>
      <p:sp>
        <p:nvSpPr>
          <p:cNvPr id="16" name="Прямоугольник 15">
            <a:extLst>
              <a:ext uri="{FF2B5EF4-FFF2-40B4-BE49-F238E27FC236}">
                <a16:creationId xmlns:a16="http://schemas.microsoft.com/office/drawing/2014/main" id="{86227D92-18DC-4B2F-92DC-C086673C3CD8}"/>
              </a:ext>
            </a:extLst>
          </p:cNvPr>
          <p:cNvSpPr/>
          <p:nvPr/>
        </p:nvSpPr>
        <p:spPr>
          <a:xfrm>
            <a:off x="924033" y="5178405"/>
            <a:ext cx="8534393" cy="369332"/>
          </a:xfrm>
          <a:prstGeom prst="rect">
            <a:avLst/>
          </a:prstGeom>
        </p:spPr>
        <p:txBody>
          <a:bodyPr wrap="square" lIns="0" tIns="0" rIns="0" bIns="0">
            <a:spAutoFit/>
          </a:bodyPr>
          <a:lstStyle/>
          <a:p>
            <a:r>
              <a:rPr lang="ru-RU" sz="2400" dirty="0" smtClean="0">
                <a:solidFill>
                  <a:schemeClr val="bg1"/>
                </a:solidFill>
                <a:latin typeface="+mj-lt"/>
              </a:rPr>
              <a:t>. </a:t>
            </a:r>
            <a:endParaRPr lang="en-US" sz="2400" i="1" dirty="0">
              <a:solidFill>
                <a:schemeClr val="bg1"/>
              </a:solidFill>
              <a:latin typeface="+mj-lt"/>
            </a:endParaRPr>
          </a:p>
        </p:txBody>
      </p:sp>
      <p:sp>
        <p:nvSpPr>
          <p:cNvPr id="18" name="Скругленная прямоугольная выноска 17">
            <a:extLst>
              <a:ext uri="{FF2B5EF4-FFF2-40B4-BE49-F238E27FC236}">
                <a16:creationId xmlns:a16="http://schemas.microsoft.com/office/drawing/2014/main" id="{8D0D8FAF-8193-4E32-ABCF-D7BDD79431C2}"/>
              </a:ext>
            </a:extLst>
          </p:cNvPr>
          <p:cNvSpPr/>
          <p:nvPr/>
        </p:nvSpPr>
        <p:spPr>
          <a:xfrm>
            <a:off x="3061359" y="3674705"/>
            <a:ext cx="6262955" cy="1503700"/>
          </a:xfrm>
          <a:prstGeom prst="wedgeRoundRectCallout">
            <a:avLst>
              <a:gd name="adj1" fmla="val 50201"/>
              <a:gd name="adj2" fmla="val -15363"/>
              <a:gd name="adj3" fmla="val 16667"/>
            </a:avLst>
          </a:prstGeom>
          <a:noFill/>
          <a:ln w="15875">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133" dirty="0">
                <a:solidFill>
                  <a:srgbClr val="002060"/>
                </a:solidFill>
              </a:rPr>
              <a:t>п</a:t>
            </a:r>
            <a:r>
              <a:rPr lang="ru-RU" sz="2133" dirty="0" smtClean="0">
                <a:solidFill>
                  <a:srgbClr val="002060"/>
                </a:solidFill>
              </a:rPr>
              <a:t>ри условии, что  есть что-то </a:t>
            </a:r>
            <a:r>
              <a:rPr lang="ru-RU" sz="3200" dirty="0" smtClean="0">
                <a:solidFill>
                  <a:srgbClr val="0070C0"/>
                </a:solidFill>
              </a:rPr>
              <a:t>общее</a:t>
            </a:r>
            <a:r>
              <a:rPr lang="ru-RU" sz="2133" dirty="0" smtClean="0">
                <a:solidFill>
                  <a:srgbClr val="0070C0"/>
                </a:solidFill>
              </a:rPr>
              <a:t>…</a:t>
            </a:r>
          </a:p>
        </p:txBody>
      </p:sp>
      <p:grpSp>
        <p:nvGrpSpPr>
          <p:cNvPr id="14" name="Группа 13">
            <a:extLst>
              <a:ext uri="{FF2B5EF4-FFF2-40B4-BE49-F238E27FC236}">
                <a16:creationId xmlns:a16="http://schemas.microsoft.com/office/drawing/2014/main" id="{664F550B-ABAC-4F79-80CD-6E914DC6F989}"/>
              </a:ext>
            </a:extLst>
          </p:cNvPr>
          <p:cNvGrpSpPr/>
          <p:nvPr/>
        </p:nvGrpSpPr>
        <p:grpSpPr>
          <a:xfrm>
            <a:off x="0" y="488004"/>
            <a:ext cx="1584247" cy="1674986"/>
            <a:chOff x="3076723" y="268220"/>
            <a:chExt cx="3489297" cy="4826782"/>
          </a:xfrm>
        </p:grpSpPr>
        <p:pic>
          <p:nvPicPr>
            <p:cNvPr id="15" name="Рисунок 14">
              <a:extLst>
                <a:ext uri="{FF2B5EF4-FFF2-40B4-BE49-F238E27FC236}">
                  <a16:creationId xmlns:a16="http://schemas.microsoft.com/office/drawing/2014/main" id="{1B4CA897-A646-4073-BB45-1A93C9987A4E}"/>
                </a:ext>
              </a:extLst>
            </p:cNvPr>
            <p:cNvPicPr>
              <a:picLocks noChangeAspect="1"/>
            </p:cNvPicPr>
            <p:nvPr/>
          </p:nvPicPr>
          <p:blipFill>
            <a:blip r:embed="rId3"/>
            <a:stretch>
              <a:fillRect/>
            </a:stretch>
          </p:blipFill>
          <p:spPr>
            <a:xfrm>
              <a:off x="3618662" y="268220"/>
              <a:ext cx="2947358" cy="4826782"/>
            </a:xfrm>
            <a:prstGeom prst="rect">
              <a:avLst/>
            </a:prstGeom>
          </p:spPr>
        </p:pic>
        <p:sp>
          <p:nvSpPr>
            <p:cNvPr id="17" name="Текст 2">
              <a:extLst>
                <a:ext uri="{FF2B5EF4-FFF2-40B4-BE49-F238E27FC236}">
                  <a16:creationId xmlns:a16="http://schemas.microsoft.com/office/drawing/2014/main" id="{4C1566FD-49D2-402E-B3C8-4BD6274E92EA}"/>
                </a:ext>
              </a:extLst>
            </p:cNvPr>
            <p:cNvSpPr txBox="1">
              <a:spLocks/>
            </p:cNvSpPr>
            <p:nvPr/>
          </p:nvSpPr>
          <p:spPr>
            <a:xfrm>
              <a:off x="3076723" y="3081131"/>
              <a:ext cx="2956329" cy="376779"/>
            </a:xfrm>
            <a:prstGeom prst="rect">
              <a:avLst/>
            </a:prstGeom>
            <a:noFill/>
            <a:ln w="12700" cap="flat" cmpd="sng" algn="ctr">
              <a:noFill/>
              <a:prstDash val="solid"/>
              <a:miter lim="800000"/>
            </a:ln>
            <a:effectLst/>
          </p:spPr>
          <p:txBody>
            <a:bodyPr vert="horz" lIns="121920" tIns="60960" rIns="121920" bIns="60960" rtlCol="0" anchor="b">
              <a:noAutofit/>
            </a:bodyPr>
            <a:lstStyle>
              <a:defPPr>
                <a:defRPr lang="ru-RU"/>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l" defTabSz="1219170" rtl="0" eaLnBrk="1" fontAlgn="auto" latinLnBrk="0" hangingPunct="1">
                <a:lnSpc>
                  <a:spcPct val="150000"/>
                </a:lnSpc>
                <a:spcBef>
                  <a:spcPts val="0"/>
                </a:spcBef>
                <a:spcAft>
                  <a:spcPts val="0"/>
                </a:spcAft>
                <a:buClrTx/>
                <a:buSzTx/>
                <a:buFontTx/>
                <a:buNone/>
                <a:tabLst/>
                <a:defRPr/>
              </a:pPr>
              <a:endParaRPr kumimoji="0" lang="ru-RU" sz="1333" b="1" i="0" u="none" strike="noStrike" kern="1200" cap="none" spc="0" normalizeH="0" baseline="0" noProof="0" dirty="0">
                <a:ln>
                  <a:noFill/>
                </a:ln>
                <a:solidFill>
                  <a:prstClr val="white"/>
                </a:solidFill>
                <a:effectLst/>
                <a:uLnTx/>
                <a:uFillTx/>
                <a:latin typeface="Roboto"/>
                <a:ea typeface="+mn-ea"/>
                <a:cs typeface="+mn-cs"/>
              </a:endParaRPr>
            </a:p>
          </p:txBody>
        </p:sp>
        <p:sp>
          <p:nvSpPr>
            <p:cNvPr id="20" name="Текст 2">
              <a:extLst>
                <a:ext uri="{FF2B5EF4-FFF2-40B4-BE49-F238E27FC236}">
                  <a16:creationId xmlns:a16="http://schemas.microsoft.com/office/drawing/2014/main" id="{CC1CC4BD-F2DA-4AF2-BAA5-8E5930D41D6C}"/>
                </a:ext>
              </a:extLst>
            </p:cNvPr>
            <p:cNvSpPr txBox="1">
              <a:spLocks/>
            </p:cNvSpPr>
            <p:nvPr/>
          </p:nvSpPr>
          <p:spPr>
            <a:xfrm>
              <a:off x="3780526" y="1772318"/>
              <a:ext cx="2785492" cy="1685592"/>
            </a:xfrm>
            <a:prstGeom prst="rect">
              <a:avLst/>
            </a:prstGeom>
            <a:noFill/>
            <a:ln w="12700" cap="flat" cmpd="sng" algn="ctr">
              <a:noFill/>
              <a:prstDash val="solid"/>
              <a:miter lim="800000"/>
            </a:ln>
            <a:effectLst/>
          </p:spPr>
          <p:txBody>
            <a:bodyPr vert="horz" lIns="121920" tIns="60960" rIns="121920" bIns="60960" rtlCol="0" anchor="b">
              <a:noAutofit/>
            </a:bodyPr>
            <a:lstStyle>
              <a:defPPr>
                <a:defRPr lang="ru-RU"/>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ru-RU" sz="1600" b="0" i="0" u="none" strike="noStrike" kern="1200" cap="none" spc="0" normalizeH="0" baseline="0" noProof="0" dirty="0" smtClean="0">
                  <a:ln>
                    <a:noFill/>
                  </a:ln>
                  <a:solidFill>
                    <a:prstClr val="white"/>
                  </a:solidFill>
                  <a:effectLst/>
                  <a:uLnTx/>
                  <a:uFillTx/>
                  <a:latin typeface="Roboto"/>
                  <a:ea typeface="+mn-ea"/>
                  <a:cs typeface="+mn-cs"/>
                </a:rPr>
                <a:t>РУССКИЙ </a:t>
              </a:r>
              <a:r>
                <a:rPr kumimoji="0" lang="ru-RU" sz="1600" b="0" i="0" u="none" strike="noStrike" kern="1200" cap="none" spc="0" normalizeH="0" baseline="0" noProof="0" dirty="0">
                  <a:ln>
                    <a:noFill/>
                  </a:ln>
                  <a:solidFill>
                    <a:prstClr val="white"/>
                  </a:solidFill>
                  <a:effectLst/>
                  <a:uLnTx/>
                  <a:uFillTx/>
                  <a:latin typeface="Roboto"/>
                  <a:ea typeface="+mn-ea"/>
                  <a:cs typeface="+mn-cs"/>
                </a:rPr>
                <a:t>ЯЗЫК</a:t>
              </a:r>
            </a:p>
          </p:txBody>
        </p:sp>
      </p:grpSp>
    </p:spTree>
    <p:extLst>
      <p:ext uri="{BB962C8B-B14F-4D97-AF65-F5344CB8AC3E}">
        <p14:creationId xmlns:p14="http://schemas.microsoft.com/office/powerpoint/2010/main" val="5757733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10000"/>
                                  </p:iterate>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iterate type="lt">
                                    <p:tmPct val="10000"/>
                                  </p:iterate>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fade">
                                      <p:cBhvr>
                                        <p:cTn id="12" dur="500"/>
                                        <p:tgtEl>
                                          <p:spTgt spid="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iterate type="lt">
                                    <p:tmPct val="10000"/>
                                  </p:iterate>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fade">
                                      <p:cBhvr>
                                        <p:cTn id="17" dur="500"/>
                                        <p:tgtEl>
                                          <p:spTgt spid="1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iterate type="lt">
                                    <p:tmPct val="10000"/>
                                  </p:iterate>
                                  <p:childTnLst>
                                    <p:set>
                                      <p:cBhvr>
                                        <p:cTn id="26" dur="1" fill="hold">
                                          <p:stCondLst>
                                            <p:cond delay="0"/>
                                          </p:stCondLst>
                                        </p:cTn>
                                        <p:tgtEl>
                                          <p:spTgt spid="16">
                                            <p:txEl>
                                              <p:pRg st="0" end="0"/>
                                            </p:txEl>
                                          </p:spTgt>
                                        </p:tgtEl>
                                        <p:attrNameLst>
                                          <p:attrName>style.visibility</p:attrName>
                                        </p:attrNameLst>
                                      </p:cBhvr>
                                      <p:to>
                                        <p:strVal val="visible"/>
                                      </p:to>
                                    </p:set>
                                    <p:animEffect transition="in" filter="fade">
                                      <p:cBhvr>
                                        <p:cTn id="27" dur="500"/>
                                        <p:tgtEl>
                                          <p:spTgt spid="16">
                                            <p:txEl>
                                              <p:pRg st="0" end="0"/>
                                            </p:txEl>
                                          </p:spTgt>
                                        </p:tgtEl>
                                      </p:cBhvr>
                                    </p:animEffect>
                                  </p:childTnLst>
                                </p:cTn>
                              </p:par>
                            </p:childTnLst>
                          </p:cTn>
                        </p:par>
                        <p:par>
                          <p:cTn id="28" fill="hold">
                            <p:stCondLst>
                              <p:cond delay="500"/>
                            </p:stCondLst>
                            <p:childTnLst>
                              <p:par>
                                <p:cTn id="29" presetID="6" presetClass="emph" presetSubtype="0" fill="hold" nodeType="afterEffect">
                                  <p:stCondLst>
                                    <p:cond delay="0"/>
                                  </p:stCondLst>
                                  <p:childTnLst>
                                    <p:animScale>
                                      <p:cBhvr>
                                        <p:cTn id="30" dur="1250" fill="hold"/>
                                        <p:tgtEl>
                                          <p:spTgt spid="1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16" grpId="0" build="p"/>
      <p:bldP spid="1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a:extLst>
              <a:ext uri="{FF2B5EF4-FFF2-40B4-BE49-F238E27FC236}">
                <a16:creationId xmlns:a16="http://schemas.microsoft.com/office/drawing/2014/main" id="{EB18665A-E448-45A1-AD5D-F38007761D00}"/>
              </a:ext>
            </a:extLst>
          </p:cNvPr>
          <p:cNvSpPr>
            <a:spLocks noChangeAspect="1" noChangeArrowheads="1"/>
          </p:cNvSpPr>
          <p:nvPr/>
        </p:nvSpPr>
        <p:spPr bwMode="auto">
          <a:xfrm>
            <a:off x="7994651" y="-192617"/>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ru-RU" sz="2400"/>
          </a:p>
        </p:txBody>
      </p:sp>
      <p:sp>
        <p:nvSpPr>
          <p:cNvPr id="7" name="AutoShape 2">
            <a:extLst>
              <a:ext uri="{FF2B5EF4-FFF2-40B4-BE49-F238E27FC236}">
                <a16:creationId xmlns:a16="http://schemas.microsoft.com/office/drawing/2014/main" id="{33DB812B-B22B-4643-BDDD-D647B6B6B61C}"/>
              </a:ext>
            </a:extLst>
          </p:cNvPr>
          <p:cNvSpPr>
            <a:spLocks noChangeAspect="1" noChangeArrowheads="1"/>
          </p:cNvSpPr>
          <p:nvPr/>
        </p:nvSpPr>
        <p:spPr bwMode="auto">
          <a:xfrm>
            <a:off x="13919200" y="-192617"/>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ru-RU" sz="2400"/>
          </a:p>
        </p:txBody>
      </p:sp>
      <p:sp>
        <p:nvSpPr>
          <p:cNvPr id="12" name="Прямоугольник 11">
            <a:extLst>
              <a:ext uri="{FF2B5EF4-FFF2-40B4-BE49-F238E27FC236}">
                <a16:creationId xmlns:a16="http://schemas.microsoft.com/office/drawing/2014/main" id="{5D193C88-901D-4C1F-A5D9-F48EBBF419EB}"/>
              </a:ext>
            </a:extLst>
          </p:cNvPr>
          <p:cNvSpPr/>
          <p:nvPr/>
        </p:nvSpPr>
        <p:spPr>
          <a:xfrm>
            <a:off x="478367" y="32"/>
            <a:ext cx="2701439" cy="93409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0000" tIns="480000" bIns="120000" rtlCol="0" anchor="ctr">
            <a:spAutoFit/>
          </a:bodyPr>
          <a:lstStyle/>
          <a:p>
            <a:pPr algn="ctr"/>
            <a:r>
              <a:rPr lang="ru-RU" sz="2133" b="1" dirty="0" smtClean="0"/>
              <a:t>Тренируемся!</a:t>
            </a:r>
            <a:endParaRPr lang="ru-RU" sz="2133" b="1" dirty="0"/>
          </a:p>
        </p:txBody>
      </p:sp>
      <p:sp>
        <p:nvSpPr>
          <p:cNvPr id="13" name="Текст 2">
            <a:extLst>
              <a:ext uri="{FF2B5EF4-FFF2-40B4-BE49-F238E27FC236}">
                <a16:creationId xmlns:a16="http://schemas.microsoft.com/office/drawing/2014/main" id="{641FB82E-BDD4-4608-8C4B-16B80863A237}"/>
              </a:ext>
            </a:extLst>
          </p:cNvPr>
          <p:cNvSpPr txBox="1">
            <a:spLocks/>
          </p:cNvSpPr>
          <p:nvPr/>
        </p:nvSpPr>
        <p:spPr>
          <a:xfrm>
            <a:off x="3637448" y="247974"/>
            <a:ext cx="8389795" cy="663780"/>
          </a:xfrm>
          <a:prstGeom prst="rect">
            <a:avLst/>
          </a:prstGeom>
          <a:noFill/>
          <a:ln>
            <a:noFill/>
          </a:ln>
        </p:spPr>
        <p:style>
          <a:lnRef idx="2">
            <a:schemeClr val="accent5"/>
          </a:lnRef>
          <a:fillRef idx="1">
            <a:schemeClr val="lt1"/>
          </a:fillRef>
          <a:effectRef idx="0">
            <a:schemeClr val="accent5"/>
          </a:effectRef>
          <a:fontRef idx="minor">
            <a:schemeClr val="dk1"/>
          </a:fontRef>
        </p:style>
        <p:txBody>
          <a:bodyPr vert="horz" lIns="121920" tIns="60960" rIns="121920" bIns="60960" rtlCol="0" anchor="b">
            <a:noAutofit/>
          </a:bodyPr>
          <a:lstStyle>
            <a:defPPr>
              <a:defRPr lang="ru-RU"/>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nSpc>
                <a:spcPct val="150000"/>
              </a:lnSpc>
            </a:pPr>
            <a:endParaRPr lang="ru-RU" sz="1200" dirty="0">
              <a:solidFill>
                <a:srgbClr val="566480"/>
              </a:solidFill>
              <a:latin typeface="+mj-lt"/>
            </a:endParaRPr>
          </a:p>
          <a:p>
            <a:r>
              <a:rPr lang="ru-RU" sz="3200" dirty="0">
                <a:solidFill>
                  <a:srgbClr val="566480"/>
                </a:solidFill>
                <a:latin typeface="+mj-lt"/>
              </a:rPr>
              <a:t>Выделим основы предложений!</a:t>
            </a:r>
          </a:p>
        </p:txBody>
      </p:sp>
      <p:sp>
        <p:nvSpPr>
          <p:cNvPr id="21" name="Прямоугольник 20">
            <a:extLst>
              <a:ext uri="{FF2B5EF4-FFF2-40B4-BE49-F238E27FC236}">
                <a16:creationId xmlns:a16="http://schemas.microsoft.com/office/drawing/2014/main" id="{2BDE3C00-E777-47DD-BF18-2BEF100F5A70}"/>
              </a:ext>
            </a:extLst>
          </p:cNvPr>
          <p:cNvSpPr/>
          <p:nvPr/>
        </p:nvSpPr>
        <p:spPr>
          <a:xfrm>
            <a:off x="1035461" y="2153486"/>
            <a:ext cx="10896029" cy="4072333"/>
          </a:xfrm>
          <a:prstGeom prst="rect">
            <a:avLst/>
          </a:prstGeom>
          <a:effectLst>
            <a:glow rad="139700">
              <a:schemeClr val="accent2">
                <a:satMod val="175000"/>
                <a:alpha val="40000"/>
              </a:schemeClr>
            </a:glow>
          </a:effectLst>
        </p:spPr>
        <p:txBody>
          <a:bodyPr wrap="square">
            <a:spAutoFit/>
          </a:bodyPr>
          <a:lstStyle/>
          <a:p>
            <a:pPr>
              <a:spcAft>
                <a:spcPts val="1600"/>
              </a:spcAft>
            </a:pPr>
            <a:r>
              <a:rPr lang="ru-RU" sz="2133" i="1" dirty="0" smtClean="0"/>
              <a:t>1.Он  любил искренность и справедливость и не признавал иного в общении.</a:t>
            </a:r>
          </a:p>
          <a:p>
            <a:pPr>
              <a:spcAft>
                <a:spcPts val="1600"/>
              </a:spcAft>
            </a:pPr>
            <a:r>
              <a:rPr lang="ru-RU" sz="2133" i="1" dirty="0" smtClean="0"/>
              <a:t>2</a:t>
            </a:r>
            <a:r>
              <a:rPr lang="ru-RU" sz="2133" i="1" dirty="0"/>
              <a:t>. </a:t>
            </a:r>
            <a:r>
              <a:rPr lang="ru-RU" sz="2133" i="1" dirty="0" smtClean="0"/>
              <a:t>Осенний ветер  налетел неожиданно </a:t>
            </a:r>
            <a:r>
              <a:rPr lang="ru-RU" sz="2133" i="1" dirty="0" smtClean="0"/>
              <a:t> </a:t>
            </a:r>
            <a:r>
              <a:rPr lang="ru-RU" sz="2133" i="1" dirty="0" smtClean="0"/>
              <a:t>поднял с дорожек разноцветные листья и закружил их в безмолвном танце и унёс куда-то.</a:t>
            </a:r>
            <a:endParaRPr lang="ru-RU" sz="2133" i="1" dirty="0"/>
          </a:p>
          <a:p>
            <a:pPr>
              <a:spcAft>
                <a:spcPts val="1600"/>
              </a:spcAft>
            </a:pPr>
            <a:r>
              <a:rPr lang="ru-RU" sz="2133" i="1" dirty="0"/>
              <a:t>3. Она думала о </a:t>
            </a:r>
            <a:r>
              <a:rPr lang="ru-RU" sz="2133" i="1" dirty="0" smtClean="0"/>
              <a:t>своём желании уехать и представляла себя то на море то высоко в горах.</a:t>
            </a:r>
            <a:endParaRPr lang="ru-RU" sz="2133" i="1" dirty="0"/>
          </a:p>
          <a:p>
            <a:pPr>
              <a:spcAft>
                <a:spcPts val="1600"/>
              </a:spcAft>
            </a:pPr>
            <a:r>
              <a:rPr lang="ru-RU" sz="2133" i="1" dirty="0"/>
              <a:t>4. </a:t>
            </a:r>
            <a:r>
              <a:rPr lang="ru-RU" sz="2133" b="1" i="1" dirty="0" smtClean="0">
                <a:solidFill>
                  <a:schemeClr val="tx1">
                    <a:lumMod val="95000"/>
                    <a:lumOff val="5000"/>
                  </a:schemeClr>
                </a:solidFill>
              </a:rPr>
              <a:t>К вечеру  </a:t>
            </a:r>
            <a:r>
              <a:rPr lang="ru-RU" sz="2133" i="1" dirty="0"/>
              <a:t>перестал  </a:t>
            </a:r>
            <a:r>
              <a:rPr lang="ru-RU" sz="2133" i="1" dirty="0" smtClean="0"/>
              <a:t>лить дождь   </a:t>
            </a:r>
            <a:r>
              <a:rPr lang="ru-RU" sz="2133" b="1" i="1" dirty="0">
                <a:solidFill>
                  <a:srgbClr val="FF0000"/>
                </a:solidFill>
              </a:rPr>
              <a:t>и</a:t>
            </a:r>
            <a:r>
              <a:rPr lang="ru-RU" sz="2133" b="1" i="1" dirty="0">
                <a:solidFill>
                  <a:srgbClr val="C00000"/>
                </a:solidFill>
              </a:rPr>
              <a:t> </a:t>
            </a:r>
            <a:r>
              <a:rPr lang="ru-RU" sz="2133" i="1" dirty="0"/>
              <a:t>  начал стихать  </a:t>
            </a:r>
            <a:r>
              <a:rPr lang="ru-RU" sz="2133" i="1" dirty="0" smtClean="0"/>
              <a:t>ветер.</a:t>
            </a:r>
          </a:p>
          <a:p>
            <a:pPr>
              <a:spcAft>
                <a:spcPts val="1600"/>
              </a:spcAft>
            </a:pPr>
            <a:endParaRPr lang="ru-RU" sz="2133" i="1" dirty="0"/>
          </a:p>
          <a:p>
            <a:pPr>
              <a:spcAft>
                <a:spcPts val="1600"/>
              </a:spcAft>
            </a:pPr>
            <a:r>
              <a:rPr lang="ru-RU" sz="2133" i="1" dirty="0"/>
              <a:t>5. Дмитрий задумчиво смотрел  </a:t>
            </a:r>
            <a:r>
              <a:rPr lang="ru-RU" sz="2133" i="1" dirty="0" smtClean="0"/>
              <a:t>в окно и  слегка покачивал головой  и   она  не решилась позвать его и тихо закрыла дверь. .</a:t>
            </a:r>
            <a:endParaRPr lang="ru-RU" sz="2133" i="1" dirty="0"/>
          </a:p>
        </p:txBody>
      </p:sp>
      <p:sp>
        <p:nvSpPr>
          <p:cNvPr id="2" name="Прямоугольник 1"/>
          <p:cNvSpPr/>
          <p:nvPr/>
        </p:nvSpPr>
        <p:spPr>
          <a:xfrm>
            <a:off x="2815774" y="985239"/>
            <a:ext cx="8800493" cy="748795"/>
          </a:xfrm>
          <a:prstGeom prst="rect">
            <a:avLst/>
          </a:prstGeom>
        </p:spPr>
        <p:txBody>
          <a:bodyPr wrap="square">
            <a:spAutoFit/>
          </a:bodyPr>
          <a:lstStyle/>
          <a:p>
            <a:r>
              <a:rPr lang="ru-RU" sz="2133" dirty="0">
                <a:latin typeface="+mj-lt"/>
              </a:rPr>
              <a:t>Укажите </a:t>
            </a:r>
            <a:r>
              <a:rPr lang="ru-RU" sz="2133" dirty="0" smtClean="0">
                <a:latin typeface="+mj-lt"/>
              </a:rPr>
              <a:t>предложения</a:t>
            </a:r>
            <a:r>
              <a:rPr lang="ru-RU" sz="2133" dirty="0">
                <a:latin typeface="+mj-lt"/>
              </a:rPr>
              <a:t>, в которых нужно поставить ОДНУ запятую.</a:t>
            </a:r>
          </a:p>
          <a:p>
            <a:r>
              <a:rPr lang="ru-RU" sz="2133" dirty="0">
                <a:latin typeface="+mj-lt"/>
              </a:rPr>
              <a:t>Запишите номера этих предложений.</a:t>
            </a:r>
          </a:p>
        </p:txBody>
      </p:sp>
      <p:cxnSp>
        <p:nvCxnSpPr>
          <p:cNvPr id="23" name="Прямая соединительная линия 22"/>
          <p:cNvCxnSpPr/>
          <p:nvPr/>
        </p:nvCxnSpPr>
        <p:spPr>
          <a:xfrm>
            <a:off x="1461109" y="2591046"/>
            <a:ext cx="336000" cy="0"/>
          </a:xfrm>
          <a:prstGeom prst="line">
            <a:avLst/>
          </a:prstGeom>
          <a:ln>
            <a:solidFill>
              <a:srgbClr val="455067"/>
            </a:solidFill>
          </a:ln>
        </p:spPr>
        <p:style>
          <a:lnRef idx="1">
            <a:schemeClr val="accent1"/>
          </a:lnRef>
          <a:fillRef idx="0">
            <a:schemeClr val="accent1"/>
          </a:fillRef>
          <a:effectRef idx="0">
            <a:schemeClr val="accent1"/>
          </a:effectRef>
          <a:fontRef idx="minor">
            <a:schemeClr val="tx1"/>
          </a:fontRef>
        </p:style>
      </p:cxnSp>
      <p:grpSp>
        <p:nvGrpSpPr>
          <p:cNvPr id="4" name="Группа 3"/>
          <p:cNvGrpSpPr/>
          <p:nvPr/>
        </p:nvGrpSpPr>
        <p:grpSpPr>
          <a:xfrm>
            <a:off x="1947189" y="2551449"/>
            <a:ext cx="960000" cy="60959"/>
            <a:chOff x="5377543" y="1743830"/>
            <a:chExt cx="504000" cy="52960"/>
          </a:xfrm>
        </p:grpSpPr>
        <p:cxnSp>
          <p:nvCxnSpPr>
            <p:cNvPr id="24" name="Прямая соединительная линия 23"/>
            <p:cNvCxnSpPr/>
            <p:nvPr/>
          </p:nvCxnSpPr>
          <p:spPr>
            <a:xfrm>
              <a:off x="5377543" y="1743830"/>
              <a:ext cx="504000" cy="0"/>
            </a:xfrm>
            <a:prstGeom prst="line">
              <a:avLst/>
            </a:prstGeom>
            <a:ln>
              <a:solidFill>
                <a:srgbClr val="455067"/>
              </a:solidFill>
            </a:ln>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p:cNvCxnSpPr/>
            <p:nvPr/>
          </p:nvCxnSpPr>
          <p:spPr>
            <a:xfrm>
              <a:off x="5377543" y="1796790"/>
              <a:ext cx="504000" cy="0"/>
            </a:xfrm>
            <a:prstGeom prst="line">
              <a:avLst/>
            </a:prstGeom>
            <a:ln>
              <a:solidFill>
                <a:srgbClr val="455067"/>
              </a:solidFill>
            </a:ln>
          </p:spPr>
          <p:style>
            <a:lnRef idx="1">
              <a:schemeClr val="accent1"/>
            </a:lnRef>
            <a:fillRef idx="0">
              <a:schemeClr val="accent1"/>
            </a:fillRef>
            <a:effectRef idx="0">
              <a:schemeClr val="accent1"/>
            </a:effectRef>
            <a:fontRef idx="minor">
              <a:schemeClr val="tx1"/>
            </a:fontRef>
          </p:style>
        </p:cxnSp>
      </p:grpSp>
      <p:grpSp>
        <p:nvGrpSpPr>
          <p:cNvPr id="26" name="Группа 25"/>
          <p:cNvGrpSpPr/>
          <p:nvPr/>
        </p:nvGrpSpPr>
        <p:grpSpPr>
          <a:xfrm>
            <a:off x="7470987" y="2551449"/>
            <a:ext cx="1344000" cy="60959"/>
            <a:chOff x="5377543" y="1743830"/>
            <a:chExt cx="504000" cy="52960"/>
          </a:xfrm>
        </p:grpSpPr>
        <p:cxnSp>
          <p:nvCxnSpPr>
            <p:cNvPr id="27" name="Прямая соединительная линия 26"/>
            <p:cNvCxnSpPr/>
            <p:nvPr/>
          </p:nvCxnSpPr>
          <p:spPr>
            <a:xfrm>
              <a:off x="5377543" y="1743830"/>
              <a:ext cx="504000" cy="0"/>
            </a:xfrm>
            <a:prstGeom prst="line">
              <a:avLst/>
            </a:prstGeom>
            <a:ln>
              <a:solidFill>
                <a:srgbClr val="455067"/>
              </a:solidFill>
            </a:ln>
          </p:spPr>
          <p:style>
            <a:lnRef idx="1">
              <a:schemeClr val="accent1"/>
            </a:lnRef>
            <a:fillRef idx="0">
              <a:schemeClr val="accent1"/>
            </a:fillRef>
            <a:effectRef idx="0">
              <a:schemeClr val="accent1"/>
            </a:effectRef>
            <a:fontRef idx="minor">
              <a:schemeClr val="tx1"/>
            </a:fontRef>
          </p:style>
        </p:cxnSp>
        <p:cxnSp>
          <p:nvCxnSpPr>
            <p:cNvPr id="28" name="Прямая соединительная линия 27"/>
            <p:cNvCxnSpPr/>
            <p:nvPr/>
          </p:nvCxnSpPr>
          <p:spPr>
            <a:xfrm>
              <a:off x="5377543" y="1796790"/>
              <a:ext cx="504000" cy="0"/>
            </a:xfrm>
            <a:prstGeom prst="line">
              <a:avLst/>
            </a:prstGeom>
            <a:ln>
              <a:solidFill>
                <a:srgbClr val="455067"/>
              </a:solidFill>
            </a:ln>
          </p:spPr>
          <p:style>
            <a:lnRef idx="1">
              <a:schemeClr val="accent1"/>
            </a:lnRef>
            <a:fillRef idx="0">
              <a:schemeClr val="accent1"/>
            </a:fillRef>
            <a:effectRef idx="0">
              <a:schemeClr val="accent1"/>
            </a:effectRef>
            <a:fontRef idx="minor">
              <a:schemeClr val="tx1"/>
            </a:fontRef>
          </p:style>
        </p:cxnSp>
      </p:grpSp>
      <p:cxnSp>
        <p:nvCxnSpPr>
          <p:cNvPr id="29" name="Прямая соединительная линия 28"/>
          <p:cNvCxnSpPr/>
          <p:nvPr/>
        </p:nvCxnSpPr>
        <p:spPr>
          <a:xfrm>
            <a:off x="2700286" y="3070629"/>
            <a:ext cx="672000" cy="0"/>
          </a:xfrm>
          <a:prstGeom prst="line">
            <a:avLst/>
          </a:prstGeom>
          <a:ln>
            <a:solidFill>
              <a:srgbClr val="455067"/>
            </a:solidFill>
          </a:ln>
        </p:spPr>
        <p:style>
          <a:lnRef idx="1">
            <a:schemeClr val="accent1"/>
          </a:lnRef>
          <a:fillRef idx="0">
            <a:schemeClr val="accent1"/>
          </a:fillRef>
          <a:effectRef idx="0">
            <a:schemeClr val="accent1"/>
          </a:effectRef>
          <a:fontRef idx="minor">
            <a:schemeClr val="tx1"/>
          </a:fontRef>
        </p:style>
      </p:cxnSp>
      <p:grpSp>
        <p:nvGrpSpPr>
          <p:cNvPr id="30" name="Группа 29"/>
          <p:cNvGrpSpPr/>
          <p:nvPr/>
        </p:nvGrpSpPr>
        <p:grpSpPr>
          <a:xfrm>
            <a:off x="3641972" y="3016449"/>
            <a:ext cx="1152000" cy="60959"/>
            <a:chOff x="5377543" y="1743830"/>
            <a:chExt cx="504000" cy="52960"/>
          </a:xfrm>
        </p:grpSpPr>
        <p:cxnSp>
          <p:nvCxnSpPr>
            <p:cNvPr id="31" name="Прямая соединительная линия 30"/>
            <p:cNvCxnSpPr/>
            <p:nvPr/>
          </p:nvCxnSpPr>
          <p:spPr>
            <a:xfrm>
              <a:off x="5377543" y="1743830"/>
              <a:ext cx="504000" cy="0"/>
            </a:xfrm>
            <a:prstGeom prst="line">
              <a:avLst/>
            </a:prstGeom>
            <a:ln>
              <a:solidFill>
                <a:srgbClr val="455067"/>
              </a:solidFill>
            </a:ln>
          </p:spPr>
          <p:style>
            <a:lnRef idx="1">
              <a:schemeClr val="accent1"/>
            </a:lnRef>
            <a:fillRef idx="0">
              <a:schemeClr val="accent1"/>
            </a:fillRef>
            <a:effectRef idx="0">
              <a:schemeClr val="accent1"/>
            </a:effectRef>
            <a:fontRef idx="minor">
              <a:schemeClr val="tx1"/>
            </a:fontRef>
          </p:style>
        </p:cxnSp>
        <p:cxnSp>
          <p:nvCxnSpPr>
            <p:cNvPr id="32" name="Прямая соединительная линия 31"/>
            <p:cNvCxnSpPr/>
            <p:nvPr/>
          </p:nvCxnSpPr>
          <p:spPr>
            <a:xfrm>
              <a:off x="5377543" y="1796790"/>
              <a:ext cx="504000" cy="0"/>
            </a:xfrm>
            <a:prstGeom prst="line">
              <a:avLst/>
            </a:prstGeom>
            <a:ln>
              <a:solidFill>
                <a:srgbClr val="455067"/>
              </a:solidFill>
            </a:ln>
          </p:spPr>
          <p:style>
            <a:lnRef idx="1">
              <a:schemeClr val="accent1"/>
            </a:lnRef>
            <a:fillRef idx="0">
              <a:schemeClr val="accent1"/>
            </a:fillRef>
            <a:effectRef idx="0">
              <a:schemeClr val="accent1"/>
            </a:effectRef>
            <a:fontRef idx="minor">
              <a:schemeClr val="tx1"/>
            </a:fontRef>
          </p:style>
        </p:cxnSp>
      </p:grpSp>
      <p:grpSp>
        <p:nvGrpSpPr>
          <p:cNvPr id="33" name="Группа 32"/>
          <p:cNvGrpSpPr/>
          <p:nvPr/>
        </p:nvGrpSpPr>
        <p:grpSpPr>
          <a:xfrm>
            <a:off x="6572424" y="3017699"/>
            <a:ext cx="1104000" cy="60959"/>
            <a:chOff x="5377543" y="1743830"/>
            <a:chExt cx="504000" cy="52960"/>
          </a:xfrm>
        </p:grpSpPr>
        <p:cxnSp>
          <p:nvCxnSpPr>
            <p:cNvPr id="34" name="Прямая соединительная линия 33"/>
            <p:cNvCxnSpPr/>
            <p:nvPr/>
          </p:nvCxnSpPr>
          <p:spPr>
            <a:xfrm>
              <a:off x="5377543" y="1743830"/>
              <a:ext cx="504000" cy="0"/>
            </a:xfrm>
            <a:prstGeom prst="line">
              <a:avLst/>
            </a:prstGeom>
            <a:ln>
              <a:solidFill>
                <a:srgbClr val="455067"/>
              </a:solidFill>
            </a:ln>
          </p:spPr>
          <p:style>
            <a:lnRef idx="1">
              <a:schemeClr val="accent1"/>
            </a:lnRef>
            <a:fillRef idx="0">
              <a:schemeClr val="accent1"/>
            </a:fillRef>
            <a:effectRef idx="0">
              <a:schemeClr val="accent1"/>
            </a:effectRef>
            <a:fontRef idx="minor">
              <a:schemeClr val="tx1"/>
            </a:fontRef>
          </p:style>
        </p:cxnSp>
        <p:cxnSp>
          <p:nvCxnSpPr>
            <p:cNvPr id="35" name="Прямая соединительная линия 34"/>
            <p:cNvCxnSpPr/>
            <p:nvPr/>
          </p:nvCxnSpPr>
          <p:spPr>
            <a:xfrm>
              <a:off x="5377543" y="1796790"/>
              <a:ext cx="504000" cy="0"/>
            </a:xfrm>
            <a:prstGeom prst="line">
              <a:avLst/>
            </a:prstGeom>
            <a:ln>
              <a:solidFill>
                <a:srgbClr val="455067"/>
              </a:solidFill>
            </a:ln>
          </p:spPr>
          <p:style>
            <a:lnRef idx="1">
              <a:schemeClr val="accent1"/>
            </a:lnRef>
            <a:fillRef idx="0">
              <a:schemeClr val="accent1"/>
            </a:fillRef>
            <a:effectRef idx="0">
              <a:schemeClr val="accent1"/>
            </a:effectRef>
            <a:fontRef idx="minor">
              <a:schemeClr val="tx1"/>
            </a:fontRef>
          </p:style>
        </p:cxnSp>
      </p:grpSp>
      <p:grpSp>
        <p:nvGrpSpPr>
          <p:cNvPr id="36" name="Группа 35"/>
          <p:cNvGrpSpPr/>
          <p:nvPr/>
        </p:nvGrpSpPr>
        <p:grpSpPr>
          <a:xfrm>
            <a:off x="2479774" y="3384158"/>
            <a:ext cx="960000" cy="60959"/>
            <a:chOff x="5377543" y="1743830"/>
            <a:chExt cx="504000" cy="52960"/>
          </a:xfrm>
        </p:grpSpPr>
        <p:cxnSp>
          <p:nvCxnSpPr>
            <p:cNvPr id="37" name="Прямая соединительная линия 36"/>
            <p:cNvCxnSpPr/>
            <p:nvPr/>
          </p:nvCxnSpPr>
          <p:spPr>
            <a:xfrm>
              <a:off x="5377543" y="1743830"/>
              <a:ext cx="504000" cy="0"/>
            </a:xfrm>
            <a:prstGeom prst="line">
              <a:avLst/>
            </a:prstGeom>
            <a:ln>
              <a:solidFill>
                <a:srgbClr val="455067"/>
              </a:solidFill>
            </a:ln>
          </p:spPr>
          <p:style>
            <a:lnRef idx="1">
              <a:schemeClr val="accent1"/>
            </a:lnRef>
            <a:fillRef idx="0">
              <a:schemeClr val="accent1"/>
            </a:fillRef>
            <a:effectRef idx="0">
              <a:schemeClr val="accent1"/>
            </a:effectRef>
            <a:fontRef idx="minor">
              <a:schemeClr val="tx1"/>
            </a:fontRef>
          </p:style>
        </p:cxnSp>
        <p:cxnSp>
          <p:nvCxnSpPr>
            <p:cNvPr id="38" name="Прямая соединительная линия 37"/>
            <p:cNvCxnSpPr/>
            <p:nvPr/>
          </p:nvCxnSpPr>
          <p:spPr>
            <a:xfrm>
              <a:off x="5377543" y="1796790"/>
              <a:ext cx="504000" cy="0"/>
            </a:xfrm>
            <a:prstGeom prst="line">
              <a:avLst/>
            </a:prstGeom>
            <a:ln>
              <a:solidFill>
                <a:srgbClr val="455067"/>
              </a:solidFill>
            </a:ln>
          </p:spPr>
          <p:style>
            <a:lnRef idx="1">
              <a:schemeClr val="accent1"/>
            </a:lnRef>
            <a:fillRef idx="0">
              <a:schemeClr val="accent1"/>
            </a:fillRef>
            <a:effectRef idx="0">
              <a:schemeClr val="accent1"/>
            </a:effectRef>
            <a:fontRef idx="minor">
              <a:schemeClr val="tx1"/>
            </a:fontRef>
          </p:style>
        </p:cxnSp>
      </p:grpSp>
      <p:grpSp>
        <p:nvGrpSpPr>
          <p:cNvPr id="39" name="Группа 38"/>
          <p:cNvGrpSpPr/>
          <p:nvPr/>
        </p:nvGrpSpPr>
        <p:grpSpPr>
          <a:xfrm>
            <a:off x="6886576" y="3347263"/>
            <a:ext cx="626188" cy="63624"/>
            <a:chOff x="5377543" y="1743830"/>
            <a:chExt cx="504000" cy="52960"/>
          </a:xfrm>
        </p:grpSpPr>
        <p:cxnSp>
          <p:nvCxnSpPr>
            <p:cNvPr id="40" name="Прямая соединительная линия 39"/>
            <p:cNvCxnSpPr/>
            <p:nvPr/>
          </p:nvCxnSpPr>
          <p:spPr>
            <a:xfrm>
              <a:off x="5377543" y="1743830"/>
              <a:ext cx="504000" cy="0"/>
            </a:xfrm>
            <a:prstGeom prst="line">
              <a:avLst/>
            </a:prstGeom>
            <a:ln>
              <a:solidFill>
                <a:srgbClr val="455067"/>
              </a:solidFill>
            </a:ln>
          </p:spPr>
          <p:style>
            <a:lnRef idx="1">
              <a:schemeClr val="accent1"/>
            </a:lnRef>
            <a:fillRef idx="0">
              <a:schemeClr val="accent1"/>
            </a:fillRef>
            <a:effectRef idx="0">
              <a:schemeClr val="accent1"/>
            </a:effectRef>
            <a:fontRef idx="minor">
              <a:schemeClr val="tx1"/>
            </a:fontRef>
          </p:style>
        </p:cxnSp>
        <p:cxnSp>
          <p:nvCxnSpPr>
            <p:cNvPr id="41" name="Прямая соединительная линия 40"/>
            <p:cNvCxnSpPr/>
            <p:nvPr/>
          </p:nvCxnSpPr>
          <p:spPr>
            <a:xfrm>
              <a:off x="5377543" y="1796790"/>
              <a:ext cx="504000" cy="0"/>
            </a:xfrm>
            <a:prstGeom prst="line">
              <a:avLst/>
            </a:prstGeom>
            <a:ln>
              <a:solidFill>
                <a:srgbClr val="455067"/>
              </a:solidFill>
            </a:ln>
          </p:spPr>
          <p:style>
            <a:lnRef idx="1">
              <a:schemeClr val="accent1"/>
            </a:lnRef>
            <a:fillRef idx="0">
              <a:schemeClr val="accent1"/>
            </a:fillRef>
            <a:effectRef idx="0">
              <a:schemeClr val="accent1"/>
            </a:effectRef>
            <a:fontRef idx="minor">
              <a:schemeClr val="tx1"/>
            </a:fontRef>
          </p:style>
        </p:cxnSp>
      </p:grpSp>
      <p:cxnSp>
        <p:nvCxnSpPr>
          <p:cNvPr id="42" name="Прямая соединительная линия 41"/>
          <p:cNvCxnSpPr/>
          <p:nvPr/>
        </p:nvCxnSpPr>
        <p:spPr>
          <a:xfrm>
            <a:off x="1540645" y="3928952"/>
            <a:ext cx="432000" cy="0"/>
          </a:xfrm>
          <a:prstGeom prst="line">
            <a:avLst/>
          </a:prstGeom>
          <a:ln>
            <a:solidFill>
              <a:srgbClr val="455067"/>
            </a:solidFill>
          </a:ln>
        </p:spPr>
        <p:style>
          <a:lnRef idx="1">
            <a:schemeClr val="accent1"/>
          </a:lnRef>
          <a:fillRef idx="0">
            <a:schemeClr val="accent1"/>
          </a:fillRef>
          <a:effectRef idx="0">
            <a:schemeClr val="accent1"/>
          </a:effectRef>
          <a:fontRef idx="minor">
            <a:schemeClr val="tx1"/>
          </a:fontRef>
        </p:style>
      </p:cxnSp>
      <p:grpSp>
        <p:nvGrpSpPr>
          <p:cNvPr id="43" name="Группа 42"/>
          <p:cNvGrpSpPr/>
          <p:nvPr/>
        </p:nvGrpSpPr>
        <p:grpSpPr>
          <a:xfrm>
            <a:off x="2137606" y="3888041"/>
            <a:ext cx="960000" cy="60959"/>
            <a:chOff x="5377543" y="1743830"/>
            <a:chExt cx="504000" cy="52960"/>
          </a:xfrm>
        </p:grpSpPr>
        <p:cxnSp>
          <p:nvCxnSpPr>
            <p:cNvPr id="44" name="Прямая соединительная линия 43"/>
            <p:cNvCxnSpPr/>
            <p:nvPr/>
          </p:nvCxnSpPr>
          <p:spPr>
            <a:xfrm>
              <a:off x="5377543" y="1743830"/>
              <a:ext cx="504000" cy="0"/>
            </a:xfrm>
            <a:prstGeom prst="line">
              <a:avLst/>
            </a:prstGeom>
            <a:ln>
              <a:solidFill>
                <a:srgbClr val="455067"/>
              </a:solidFill>
            </a:ln>
          </p:spPr>
          <p:style>
            <a:lnRef idx="1">
              <a:schemeClr val="accent1"/>
            </a:lnRef>
            <a:fillRef idx="0">
              <a:schemeClr val="accent1"/>
            </a:fillRef>
            <a:effectRef idx="0">
              <a:schemeClr val="accent1"/>
            </a:effectRef>
            <a:fontRef idx="minor">
              <a:schemeClr val="tx1"/>
            </a:fontRef>
          </p:style>
        </p:cxnSp>
        <p:cxnSp>
          <p:nvCxnSpPr>
            <p:cNvPr id="45" name="Прямая соединительная линия 44"/>
            <p:cNvCxnSpPr/>
            <p:nvPr/>
          </p:nvCxnSpPr>
          <p:spPr>
            <a:xfrm>
              <a:off x="5377543" y="1796790"/>
              <a:ext cx="504000" cy="0"/>
            </a:xfrm>
            <a:prstGeom prst="line">
              <a:avLst/>
            </a:prstGeom>
            <a:ln>
              <a:solidFill>
                <a:srgbClr val="455067"/>
              </a:solidFill>
            </a:ln>
          </p:spPr>
          <p:style>
            <a:lnRef idx="1">
              <a:schemeClr val="accent1"/>
            </a:lnRef>
            <a:fillRef idx="0">
              <a:schemeClr val="accent1"/>
            </a:fillRef>
            <a:effectRef idx="0">
              <a:schemeClr val="accent1"/>
            </a:effectRef>
            <a:fontRef idx="minor">
              <a:schemeClr val="tx1"/>
            </a:fontRef>
          </p:style>
        </p:cxnSp>
      </p:grpSp>
      <p:grpSp>
        <p:nvGrpSpPr>
          <p:cNvPr id="46" name="Группа 45"/>
          <p:cNvGrpSpPr/>
          <p:nvPr/>
        </p:nvGrpSpPr>
        <p:grpSpPr>
          <a:xfrm>
            <a:off x="6448425" y="3932442"/>
            <a:ext cx="1952625" cy="46806"/>
            <a:chOff x="5377543" y="1743830"/>
            <a:chExt cx="504000" cy="52960"/>
          </a:xfrm>
        </p:grpSpPr>
        <p:cxnSp>
          <p:nvCxnSpPr>
            <p:cNvPr id="47" name="Прямая соединительная линия 46"/>
            <p:cNvCxnSpPr/>
            <p:nvPr/>
          </p:nvCxnSpPr>
          <p:spPr>
            <a:xfrm>
              <a:off x="5377543" y="1743830"/>
              <a:ext cx="504000" cy="0"/>
            </a:xfrm>
            <a:prstGeom prst="line">
              <a:avLst/>
            </a:prstGeom>
            <a:ln>
              <a:solidFill>
                <a:srgbClr val="455067"/>
              </a:solidFill>
            </a:ln>
          </p:spPr>
          <p:style>
            <a:lnRef idx="1">
              <a:schemeClr val="accent1"/>
            </a:lnRef>
            <a:fillRef idx="0">
              <a:schemeClr val="accent1"/>
            </a:fillRef>
            <a:effectRef idx="0">
              <a:schemeClr val="accent1"/>
            </a:effectRef>
            <a:fontRef idx="minor">
              <a:schemeClr val="tx1"/>
            </a:fontRef>
          </p:style>
        </p:cxnSp>
        <p:cxnSp>
          <p:nvCxnSpPr>
            <p:cNvPr id="48" name="Прямая соединительная линия 47"/>
            <p:cNvCxnSpPr/>
            <p:nvPr/>
          </p:nvCxnSpPr>
          <p:spPr>
            <a:xfrm>
              <a:off x="5377543" y="1796790"/>
              <a:ext cx="504000" cy="0"/>
            </a:xfrm>
            <a:prstGeom prst="line">
              <a:avLst/>
            </a:prstGeom>
            <a:ln>
              <a:solidFill>
                <a:srgbClr val="455067"/>
              </a:solidFill>
            </a:ln>
          </p:spPr>
          <p:style>
            <a:lnRef idx="1">
              <a:schemeClr val="accent1"/>
            </a:lnRef>
            <a:fillRef idx="0">
              <a:schemeClr val="accent1"/>
            </a:fillRef>
            <a:effectRef idx="0">
              <a:schemeClr val="accent1"/>
            </a:effectRef>
            <a:fontRef idx="minor">
              <a:schemeClr val="tx1"/>
            </a:fontRef>
          </p:style>
        </p:cxnSp>
      </p:grpSp>
      <p:cxnSp>
        <p:nvCxnSpPr>
          <p:cNvPr id="49" name="Прямая соединительная линия 48"/>
          <p:cNvCxnSpPr/>
          <p:nvPr/>
        </p:nvCxnSpPr>
        <p:spPr>
          <a:xfrm>
            <a:off x="4986019" y="4795624"/>
            <a:ext cx="672000" cy="0"/>
          </a:xfrm>
          <a:prstGeom prst="line">
            <a:avLst/>
          </a:prstGeom>
          <a:ln>
            <a:solidFill>
              <a:srgbClr val="455067"/>
            </a:solidFill>
          </a:ln>
        </p:spPr>
        <p:style>
          <a:lnRef idx="1">
            <a:schemeClr val="accent1"/>
          </a:lnRef>
          <a:fillRef idx="0">
            <a:schemeClr val="accent1"/>
          </a:fillRef>
          <a:effectRef idx="0">
            <a:schemeClr val="accent1"/>
          </a:effectRef>
          <a:fontRef idx="minor">
            <a:schemeClr val="tx1"/>
          </a:fontRef>
        </p:style>
      </p:cxnSp>
      <p:grpSp>
        <p:nvGrpSpPr>
          <p:cNvPr id="50" name="Группа 49"/>
          <p:cNvGrpSpPr/>
          <p:nvPr/>
        </p:nvGrpSpPr>
        <p:grpSpPr>
          <a:xfrm>
            <a:off x="6243553" y="4786226"/>
            <a:ext cx="1967193" cy="70964"/>
            <a:chOff x="5377543" y="1743830"/>
            <a:chExt cx="504000" cy="52961"/>
          </a:xfrm>
        </p:grpSpPr>
        <p:cxnSp>
          <p:nvCxnSpPr>
            <p:cNvPr id="51" name="Прямая соединительная линия 50"/>
            <p:cNvCxnSpPr/>
            <p:nvPr/>
          </p:nvCxnSpPr>
          <p:spPr>
            <a:xfrm>
              <a:off x="5377543" y="1743830"/>
              <a:ext cx="504000" cy="0"/>
            </a:xfrm>
            <a:prstGeom prst="line">
              <a:avLst/>
            </a:prstGeom>
            <a:ln>
              <a:solidFill>
                <a:srgbClr val="455067"/>
              </a:solidFill>
            </a:ln>
          </p:spPr>
          <p:style>
            <a:lnRef idx="1">
              <a:schemeClr val="accent1"/>
            </a:lnRef>
            <a:fillRef idx="0">
              <a:schemeClr val="accent1"/>
            </a:fillRef>
            <a:effectRef idx="0">
              <a:schemeClr val="accent1"/>
            </a:effectRef>
            <a:fontRef idx="minor">
              <a:schemeClr val="tx1"/>
            </a:fontRef>
          </p:style>
        </p:cxnSp>
        <p:cxnSp>
          <p:nvCxnSpPr>
            <p:cNvPr id="52" name="Прямая соединительная линия 51"/>
            <p:cNvCxnSpPr/>
            <p:nvPr/>
          </p:nvCxnSpPr>
          <p:spPr>
            <a:xfrm>
              <a:off x="5377543" y="1796575"/>
              <a:ext cx="504000" cy="216"/>
            </a:xfrm>
            <a:prstGeom prst="line">
              <a:avLst/>
            </a:prstGeom>
            <a:ln>
              <a:solidFill>
                <a:srgbClr val="455067"/>
              </a:solidFill>
            </a:ln>
          </p:spPr>
          <p:style>
            <a:lnRef idx="1">
              <a:schemeClr val="accent1"/>
            </a:lnRef>
            <a:fillRef idx="0">
              <a:schemeClr val="accent1"/>
            </a:fillRef>
            <a:effectRef idx="0">
              <a:schemeClr val="accent1"/>
            </a:effectRef>
            <a:fontRef idx="minor">
              <a:schemeClr val="tx1"/>
            </a:fontRef>
          </p:style>
        </p:cxnSp>
      </p:grpSp>
      <p:cxnSp>
        <p:nvCxnSpPr>
          <p:cNvPr id="53" name="Прямая соединительная линия 52"/>
          <p:cNvCxnSpPr/>
          <p:nvPr/>
        </p:nvCxnSpPr>
        <p:spPr>
          <a:xfrm>
            <a:off x="8334987" y="4779784"/>
            <a:ext cx="960000" cy="0"/>
          </a:xfrm>
          <a:prstGeom prst="line">
            <a:avLst/>
          </a:prstGeom>
          <a:ln>
            <a:solidFill>
              <a:srgbClr val="455067"/>
            </a:solidFill>
          </a:ln>
        </p:spPr>
        <p:style>
          <a:lnRef idx="1">
            <a:schemeClr val="accent1"/>
          </a:lnRef>
          <a:fillRef idx="0">
            <a:schemeClr val="accent1"/>
          </a:fillRef>
          <a:effectRef idx="0">
            <a:schemeClr val="accent1"/>
          </a:effectRef>
          <a:fontRef idx="minor">
            <a:schemeClr val="tx1"/>
          </a:fontRef>
        </p:style>
      </p:cxnSp>
      <p:grpSp>
        <p:nvGrpSpPr>
          <p:cNvPr id="54" name="Группа 53"/>
          <p:cNvGrpSpPr/>
          <p:nvPr/>
        </p:nvGrpSpPr>
        <p:grpSpPr>
          <a:xfrm>
            <a:off x="2815775" y="4744929"/>
            <a:ext cx="1907054" cy="45719"/>
            <a:chOff x="5377543" y="1743830"/>
            <a:chExt cx="504000" cy="52960"/>
          </a:xfrm>
        </p:grpSpPr>
        <p:cxnSp>
          <p:nvCxnSpPr>
            <p:cNvPr id="55" name="Прямая соединительная линия 54"/>
            <p:cNvCxnSpPr/>
            <p:nvPr/>
          </p:nvCxnSpPr>
          <p:spPr>
            <a:xfrm>
              <a:off x="5377543" y="1743830"/>
              <a:ext cx="504000" cy="0"/>
            </a:xfrm>
            <a:prstGeom prst="line">
              <a:avLst/>
            </a:prstGeom>
            <a:ln>
              <a:solidFill>
                <a:srgbClr val="455067"/>
              </a:solidFill>
            </a:ln>
          </p:spPr>
          <p:style>
            <a:lnRef idx="1">
              <a:schemeClr val="accent1"/>
            </a:lnRef>
            <a:fillRef idx="0">
              <a:schemeClr val="accent1"/>
            </a:fillRef>
            <a:effectRef idx="0">
              <a:schemeClr val="accent1"/>
            </a:effectRef>
            <a:fontRef idx="minor">
              <a:schemeClr val="tx1"/>
            </a:fontRef>
          </p:style>
        </p:cxnSp>
        <p:cxnSp>
          <p:nvCxnSpPr>
            <p:cNvPr id="56" name="Прямая соединительная линия 55"/>
            <p:cNvCxnSpPr/>
            <p:nvPr/>
          </p:nvCxnSpPr>
          <p:spPr>
            <a:xfrm>
              <a:off x="5377543" y="1796790"/>
              <a:ext cx="504000" cy="0"/>
            </a:xfrm>
            <a:prstGeom prst="line">
              <a:avLst/>
            </a:prstGeom>
            <a:ln>
              <a:solidFill>
                <a:srgbClr val="455067"/>
              </a:solidFill>
            </a:ln>
          </p:spPr>
          <p:style>
            <a:lnRef idx="1">
              <a:schemeClr val="accent1"/>
            </a:lnRef>
            <a:fillRef idx="0">
              <a:schemeClr val="accent1"/>
            </a:fillRef>
            <a:effectRef idx="0">
              <a:schemeClr val="accent1"/>
            </a:effectRef>
            <a:fontRef idx="minor">
              <a:schemeClr val="tx1"/>
            </a:fontRef>
          </p:style>
        </p:cxnSp>
      </p:grpSp>
      <p:cxnSp>
        <p:nvCxnSpPr>
          <p:cNvPr id="57" name="Прямая соединительная линия 56"/>
          <p:cNvCxnSpPr/>
          <p:nvPr/>
        </p:nvCxnSpPr>
        <p:spPr>
          <a:xfrm>
            <a:off x="1443189" y="5823980"/>
            <a:ext cx="1008000" cy="0"/>
          </a:xfrm>
          <a:prstGeom prst="line">
            <a:avLst/>
          </a:prstGeom>
          <a:ln>
            <a:solidFill>
              <a:srgbClr val="455067"/>
            </a:solidFill>
          </a:ln>
        </p:spPr>
        <p:style>
          <a:lnRef idx="1">
            <a:schemeClr val="accent1"/>
          </a:lnRef>
          <a:fillRef idx="0">
            <a:schemeClr val="accent1"/>
          </a:fillRef>
          <a:effectRef idx="0">
            <a:schemeClr val="accent1"/>
          </a:effectRef>
          <a:fontRef idx="minor">
            <a:schemeClr val="tx1"/>
          </a:fontRef>
        </p:style>
      </p:cxnSp>
      <p:grpSp>
        <p:nvGrpSpPr>
          <p:cNvPr id="58" name="Группа 57"/>
          <p:cNvGrpSpPr/>
          <p:nvPr/>
        </p:nvGrpSpPr>
        <p:grpSpPr>
          <a:xfrm>
            <a:off x="4311165" y="5785635"/>
            <a:ext cx="720000" cy="60959"/>
            <a:chOff x="5377543" y="1743830"/>
            <a:chExt cx="504000" cy="52960"/>
          </a:xfrm>
        </p:grpSpPr>
        <p:cxnSp>
          <p:nvCxnSpPr>
            <p:cNvPr id="59" name="Прямая соединительная линия 58"/>
            <p:cNvCxnSpPr/>
            <p:nvPr/>
          </p:nvCxnSpPr>
          <p:spPr>
            <a:xfrm>
              <a:off x="5377543" y="1743830"/>
              <a:ext cx="504000" cy="0"/>
            </a:xfrm>
            <a:prstGeom prst="line">
              <a:avLst/>
            </a:prstGeom>
            <a:ln>
              <a:solidFill>
                <a:srgbClr val="455067"/>
              </a:solidFill>
            </a:ln>
          </p:spPr>
          <p:style>
            <a:lnRef idx="1">
              <a:schemeClr val="accent1"/>
            </a:lnRef>
            <a:fillRef idx="0">
              <a:schemeClr val="accent1"/>
            </a:fillRef>
            <a:effectRef idx="0">
              <a:schemeClr val="accent1"/>
            </a:effectRef>
            <a:fontRef idx="minor">
              <a:schemeClr val="tx1"/>
            </a:fontRef>
          </p:style>
        </p:cxnSp>
        <p:cxnSp>
          <p:nvCxnSpPr>
            <p:cNvPr id="60" name="Прямая соединительная линия 59"/>
            <p:cNvCxnSpPr/>
            <p:nvPr/>
          </p:nvCxnSpPr>
          <p:spPr>
            <a:xfrm>
              <a:off x="5377543" y="1796790"/>
              <a:ext cx="504000" cy="0"/>
            </a:xfrm>
            <a:prstGeom prst="line">
              <a:avLst/>
            </a:prstGeom>
            <a:ln>
              <a:solidFill>
                <a:srgbClr val="455067"/>
              </a:solidFill>
            </a:ln>
          </p:spPr>
          <p:style>
            <a:lnRef idx="1">
              <a:schemeClr val="accent1"/>
            </a:lnRef>
            <a:fillRef idx="0">
              <a:schemeClr val="accent1"/>
            </a:fillRef>
            <a:effectRef idx="0">
              <a:schemeClr val="accent1"/>
            </a:effectRef>
            <a:fontRef idx="minor">
              <a:schemeClr val="tx1"/>
            </a:fontRef>
          </p:style>
        </p:cxnSp>
      </p:grpSp>
      <p:grpSp>
        <p:nvGrpSpPr>
          <p:cNvPr id="61" name="Группа 60"/>
          <p:cNvGrpSpPr/>
          <p:nvPr/>
        </p:nvGrpSpPr>
        <p:grpSpPr>
          <a:xfrm>
            <a:off x="7887809" y="5791949"/>
            <a:ext cx="816000" cy="60959"/>
            <a:chOff x="5377543" y="1743830"/>
            <a:chExt cx="504000" cy="52960"/>
          </a:xfrm>
        </p:grpSpPr>
        <p:cxnSp>
          <p:nvCxnSpPr>
            <p:cNvPr id="62" name="Прямая соединительная линия 61"/>
            <p:cNvCxnSpPr/>
            <p:nvPr/>
          </p:nvCxnSpPr>
          <p:spPr>
            <a:xfrm>
              <a:off x="5377543" y="1743830"/>
              <a:ext cx="504000" cy="0"/>
            </a:xfrm>
            <a:prstGeom prst="line">
              <a:avLst/>
            </a:prstGeom>
            <a:ln>
              <a:solidFill>
                <a:srgbClr val="455067"/>
              </a:solidFill>
            </a:ln>
          </p:spPr>
          <p:style>
            <a:lnRef idx="1">
              <a:schemeClr val="accent1"/>
            </a:lnRef>
            <a:fillRef idx="0">
              <a:schemeClr val="accent1"/>
            </a:fillRef>
            <a:effectRef idx="0">
              <a:schemeClr val="accent1"/>
            </a:effectRef>
            <a:fontRef idx="minor">
              <a:schemeClr val="tx1"/>
            </a:fontRef>
          </p:style>
        </p:cxnSp>
        <p:cxnSp>
          <p:nvCxnSpPr>
            <p:cNvPr id="63" name="Прямая соединительная линия 62"/>
            <p:cNvCxnSpPr/>
            <p:nvPr/>
          </p:nvCxnSpPr>
          <p:spPr>
            <a:xfrm>
              <a:off x="5377543" y="1796790"/>
              <a:ext cx="504000" cy="0"/>
            </a:xfrm>
            <a:prstGeom prst="line">
              <a:avLst/>
            </a:prstGeom>
            <a:ln>
              <a:solidFill>
                <a:srgbClr val="455067"/>
              </a:solidFill>
            </a:ln>
          </p:spPr>
          <p:style>
            <a:lnRef idx="1">
              <a:schemeClr val="accent1"/>
            </a:lnRef>
            <a:fillRef idx="0">
              <a:schemeClr val="accent1"/>
            </a:fillRef>
            <a:effectRef idx="0">
              <a:schemeClr val="accent1"/>
            </a:effectRef>
            <a:fontRef idx="minor">
              <a:schemeClr val="tx1"/>
            </a:fontRef>
          </p:style>
        </p:cxnSp>
      </p:grpSp>
      <p:cxnSp>
        <p:nvCxnSpPr>
          <p:cNvPr id="64" name="Прямая соединительная линия 63"/>
          <p:cNvCxnSpPr/>
          <p:nvPr/>
        </p:nvCxnSpPr>
        <p:spPr>
          <a:xfrm>
            <a:off x="10275861" y="5786212"/>
            <a:ext cx="672000" cy="0"/>
          </a:xfrm>
          <a:prstGeom prst="line">
            <a:avLst/>
          </a:prstGeom>
          <a:ln>
            <a:solidFill>
              <a:srgbClr val="455067"/>
            </a:solidFill>
          </a:ln>
        </p:spPr>
        <p:style>
          <a:lnRef idx="1">
            <a:schemeClr val="accent1"/>
          </a:lnRef>
          <a:fillRef idx="0">
            <a:schemeClr val="accent1"/>
          </a:fillRef>
          <a:effectRef idx="0">
            <a:schemeClr val="accent1"/>
          </a:effectRef>
          <a:fontRef idx="minor">
            <a:schemeClr val="tx1"/>
          </a:fontRef>
        </p:style>
      </p:cxnSp>
      <p:grpSp>
        <p:nvGrpSpPr>
          <p:cNvPr id="65" name="Группа 64"/>
          <p:cNvGrpSpPr/>
          <p:nvPr/>
        </p:nvGrpSpPr>
        <p:grpSpPr>
          <a:xfrm>
            <a:off x="5160376" y="6146524"/>
            <a:ext cx="921364" cy="45719"/>
            <a:chOff x="5377543" y="1743830"/>
            <a:chExt cx="504000" cy="52960"/>
          </a:xfrm>
        </p:grpSpPr>
        <p:cxnSp>
          <p:nvCxnSpPr>
            <p:cNvPr id="66" name="Прямая соединительная линия 65"/>
            <p:cNvCxnSpPr/>
            <p:nvPr/>
          </p:nvCxnSpPr>
          <p:spPr>
            <a:xfrm>
              <a:off x="5377543" y="1743830"/>
              <a:ext cx="504000" cy="0"/>
            </a:xfrm>
            <a:prstGeom prst="line">
              <a:avLst/>
            </a:prstGeom>
            <a:ln>
              <a:solidFill>
                <a:srgbClr val="455067"/>
              </a:solidFill>
            </a:ln>
          </p:spPr>
          <p:style>
            <a:lnRef idx="1">
              <a:schemeClr val="accent1"/>
            </a:lnRef>
            <a:fillRef idx="0">
              <a:schemeClr val="accent1"/>
            </a:fillRef>
            <a:effectRef idx="0">
              <a:schemeClr val="accent1"/>
            </a:effectRef>
            <a:fontRef idx="minor">
              <a:schemeClr val="tx1"/>
            </a:fontRef>
          </p:style>
        </p:cxnSp>
        <p:cxnSp>
          <p:nvCxnSpPr>
            <p:cNvPr id="67" name="Прямая соединительная линия 66"/>
            <p:cNvCxnSpPr/>
            <p:nvPr/>
          </p:nvCxnSpPr>
          <p:spPr>
            <a:xfrm>
              <a:off x="5377543" y="1796790"/>
              <a:ext cx="504000" cy="0"/>
            </a:xfrm>
            <a:prstGeom prst="line">
              <a:avLst/>
            </a:prstGeom>
            <a:ln>
              <a:solidFill>
                <a:srgbClr val="455067"/>
              </a:solidFill>
            </a:ln>
          </p:spPr>
          <p:style>
            <a:lnRef idx="1">
              <a:schemeClr val="accent1"/>
            </a:lnRef>
            <a:fillRef idx="0">
              <a:schemeClr val="accent1"/>
            </a:fillRef>
            <a:effectRef idx="0">
              <a:schemeClr val="accent1"/>
            </a:effectRef>
            <a:fontRef idx="minor">
              <a:schemeClr val="tx1"/>
            </a:fontRef>
          </p:style>
        </p:cxnSp>
      </p:grpSp>
      <p:grpSp>
        <p:nvGrpSpPr>
          <p:cNvPr id="68" name="Группа 67"/>
          <p:cNvGrpSpPr/>
          <p:nvPr/>
        </p:nvGrpSpPr>
        <p:grpSpPr>
          <a:xfrm>
            <a:off x="1228725" y="6146524"/>
            <a:ext cx="2211049" cy="52498"/>
            <a:chOff x="5377543" y="1743830"/>
            <a:chExt cx="504000" cy="52960"/>
          </a:xfrm>
        </p:grpSpPr>
        <p:cxnSp>
          <p:nvCxnSpPr>
            <p:cNvPr id="69" name="Прямая соединительная линия 68"/>
            <p:cNvCxnSpPr/>
            <p:nvPr/>
          </p:nvCxnSpPr>
          <p:spPr>
            <a:xfrm>
              <a:off x="5377543" y="1743830"/>
              <a:ext cx="504000" cy="0"/>
            </a:xfrm>
            <a:prstGeom prst="line">
              <a:avLst/>
            </a:prstGeom>
            <a:ln>
              <a:solidFill>
                <a:srgbClr val="455067"/>
              </a:solidFill>
            </a:ln>
          </p:spPr>
          <p:style>
            <a:lnRef idx="1">
              <a:schemeClr val="accent1"/>
            </a:lnRef>
            <a:fillRef idx="0">
              <a:schemeClr val="accent1"/>
            </a:fillRef>
            <a:effectRef idx="0">
              <a:schemeClr val="accent1"/>
            </a:effectRef>
            <a:fontRef idx="minor">
              <a:schemeClr val="tx1"/>
            </a:fontRef>
          </p:style>
        </p:cxnSp>
        <p:cxnSp>
          <p:nvCxnSpPr>
            <p:cNvPr id="70" name="Прямая соединительная линия 69"/>
            <p:cNvCxnSpPr/>
            <p:nvPr/>
          </p:nvCxnSpPr>
          <p:spPr>
            <a:xfrm>
              <a:off x="5377543" y="1796790"/>
              <a:ext cx="504000" cy="0"/>
            </a:xfrm>
            <a:prstGeom prst="line">
              <a:avLst/>
            </a:prstGeom>
            <a:ln>
              <a:solidFill>
                <a:srgbClr val="455067"/>
              </a:solidFill>
            </a:ln>
          </p:spPr>
          <p:style>
            <a:lnRef idx="1">
              <a:schemeClr val="accent1"/>
            </a:lnRef>
            <a:fillRef idx="0">
              <a:schemeClr val="accent1"/>
            </a:fillRef>
            <a:effectRef idx="0">
              <a:schemeClr val="accent1"/>
            </a:effectRef>
            <a:fontRef idx="minor">
              <a:schemeClr val="tx1"/>
            </a:fontRef>
          </p:style>
        </p:cxnSp>
      </p:grpSp>
      <p:sp>
        <p:nvSpPr>
          <p:cNvPr id="72" name="Скругленный прямоугольник 71"/>
          <p:cNvSpPr/>
          <p:nvPr/>
        </p:nvSpPr>
        <p:spPr>
          <a:xfrm>
            <a:off x="5804940" y="4328694"/>
            <a:ext cx="276800" cy="506505"/>
          </a:xfrm>
          <a:prstGeom prst="roundRect">
            <a:avLst>
              <a:gd name="adj" fmla="val 50000"/>
            </a:avLst>
          </a:prstGeom>
          <a:noFill/>
          <a:ln w="285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400" dirty="0">
              <a:solidFill>
                <a:srgbClr val="FF0000"/>
              </a:solidFill>
            </a:endParaRPr>
          </a:p>
        </p:txBody>
      </p:sp>
      <p:sp>
        <p:nvSpPr>
          <p:cNvPr id="73" name="Скругленный прямоугольник 72"/>
          <p:cNvSpPr/>
          <p:nvPr/>
        </p:nvSpPr>
        <p:spPr>
          <a:xfrm>
            <a:off x="9913366" y="5403391"/>
            <a:ext cx="362495" cy="485581"/>
          </a:xfrm>
          <a:prstGeom prst="roundRect">
            <a:avLst>
              <a:gd name="adj" fmla="val 50000"/>
            </a:avLst>
          </a:prstGeom>
          <a:noFill/>
          <a:ln w="285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sz="2400" dirty="0" smtClean="0">
                <a:solidFill>
                  <a:srgbClr val="C00000"/>
                </a:solidFill>
              </a:rPr>
              <a:t>   </a:t>
            </a:r>
            <a:endParaRPr lang="en-US" sz="2400" dirty="0">
              <a:solidFill>
                <a:srgbClr val="C00000"/>
              </a:solidFill>
            </a:endParaRPr>
          </a:p>
        </p:txBody>
      </p:sp>
      <p:sp>
        <p:nvSpPr>
          <p:cNvPr id="74" name="Прямоугольник 73"/>
          <p:cNvSpPr/>
          <p:nvPr/>
        </p:nvSpPr>
        <p:spPr>
          <a:xfrm flipH="1">
            <a:off x="9448796" y="5295900"/>
            <a:ext cx="857253" cy="738664"/>
          </a:xfrm>
          <a:prstGeom prst="rect">
            <a:avLst/>
          </a:prstGeom>
        </p:spPr>
        <p:txBody>
          <a:bodyPr wrap="square">
            <a:spAutoFit/>
          </a:bodyPr>
          <a:lstStyle/>
          <a:p>
            <a:pPr>
              <a:lnSpc>
                <a:spcPct val="150000"/>
              </a:lnSpc>
            </a:pPr>
            <a:r>
              <a:rPr lang="ru-RU" sz="2800" b="1" i="1" dirty="0" smtClean="0">
                <a:solidFill>
                  <a:srgbClr val="C00000"/>
                </a:solidFill>
              </a:rPr>
              <a:t>   , </a:t>
            </a:r>
            <a:endParaRPr lang="en-US" sz="2800" b="1" i="1" dirty="0">
              <a:solidFill>
                <a:srgbClr val="C00000"/>
              </a:solidFill>
            </a:endParaRPr>
          </a:p>
        </p:txBody>
      </p:sp>
      <p:sp>
        <p:nvSpPr>
          <p:cNvPr id="75" name="Скругленный прямоугольник 74"/>
          <p:cNvSpPr/>
          <p:nvPr/>
        </p:nvSpPr>
        <p:spPr>
          <a:xfrm>
            <a:off x="4318117" y="3926045"/>
            <a:ext cx="404712" cy="899260"/>
          </a:xfrm>
          <a:prstGeom prst="roundRect">
            <a:avLst>
              <a:gd name="adj" fmla="val 50000"/>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sz="2400" b="1" dirty="0">
                <a:solidFill>
                  <a:srgbClr val="C00000"/>
                </a:solidFill>
              </a:rPr>
              <a:t>1</a:t>
            </a:r>
            <a:endParaRPr lang="en-US" sz="2400" b="1" dirty="0">
              <a:solidFill>
                <a:srgbClr val="C00000"/>
              </a:solidFill>
            </a:endParaRPr>
          </a:p>
        </p:txBody>
      </p:sp>
      <p:sp>
        <p:nvSpPr>
          <p:cNvPr id="76" name="Скругленный прямоугольник 75"/>
          <p:cNvSpPr/>
          <p:nvPr/>
        </p:nvSpPr>
        <p:spPr>
          <a:xfrm>
            <a:off x="8210746" y="4011736"/>
            <a:ext cx="604241" cy="707090"/>
          </a:xfrm>
          <a:prstGeom prst="roundRect">
            <a:avLst>
              <a:gd name="adj" fmla="val 50000"/>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sz="2400" b="1" dirty="0">
                <a:solidFill>
                  <a:srgbClr val="C00000"/>
                </a:solidFill>
              </a:rPr>
              <a:t>2</a:t>
            </a:r>
            <a:endParaRPr lang="en-US" sz="2400" b="1" dirty="0">
              <a:solidFill>
                <a:srgbClr val="C00000"/>
              </a:solidFill>
            </a:endParaRPr>
          </a:p>
        </p:txBody>
      </p:sp>
      <p:sp>
        <p:nvSpPr>
          <p:cNvPr id="77" name="Скругленный прямоугольник 76"/>
          <p:cNvSpPr/>
          <p:nvPr/>
        </p:nvSpPr>
        <p:spPr>
          <a:xfrm>
            <a:off x="3098615" y="5042901"/>
            <a:ext cx="327092" cy="379734"/>
          </a:xfrm>
          <a:prstGeom prst="roundRect">
            <a:avLst>
              <a:gd name="adj" fmla="val 50000"/>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sz="2400" b="1" dirty="0">
                <a:solidFill>
                  <a:srgbClr val="C00000"/>
                </a:solidFill>
              </a:rPr>
              <a:t>1</a:t>
            </a:r>
            <a:endParaRPr lang="en-US" sz="2400" b="1" dirty="0">
              <a:solidFill>
                <a:srgbClr val="C00000"/>
              </a:solidFill>
            </a:endParaRPr>
          </a:p>
        </p:txBody>
      </p:sp>
      <p:sp>
        <p:nvSpPr>
          <p:cNvPr id="78" name="Скругленный прямоугольник 77"/>
          <p:cNvSpPr/>
          <p:nvPr/>
        </p:nvSpPr>
        <p:spPr>
          <a:xfrm>
            <a:off x="5454190" y="5628758"/>
            <a:ext cx="2058573" cy="1320950"/>
          </a:xfrm>
          <a:prstGeom prst="roundRect">
            <a:avLst>
              <a:gd name="adj" fmla="val 50000"/>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sz="2400" b="1" dirty="0">
                <a:solidFill>
                  <a:srgbClr val="C00000"/>
                </a:solidFill>
              </a:rPr>
              <a:t>2</a:t>
            </a:r>
            <a:endParaRPr lang="en-US" sz="2400" b="1" dirty="0">
              <a:solidFill>
                <a:srgbClr val="C00000"/>
              </a:solidFill>
            </a:endParaRPr>
          </a:p>
        </p:txBody>
      </p:sp>
    </p:spTree>
    <p:extLst>
      <p:ext uri="{BB962C8B-B14F-4D97-AF65-F5344CB8AC3E}">
        <p14:creationId xmlns:p14="http://schemas.microsoft.com/office/powerpoint/2010/main" val="14529177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1000" fill="hold"/>
                                        <p:tgtEl>
                                          <p:spTgt spid="21">
                                            <p:txEl>
                                              <p:pRg st="3" end="3"/>
                                            </p:txEl>
                                          </p:spTgt>
                                        </p:tgtEl>
                                        <p:attrNameLst>
                                          <p:attrName>style.color</p:attrName>
                                        </p:attrNameLst>
                                      </p:cBhvr>
                                      <p:to>
                                        <a:srgbClr val="C00000"/>
                                      </p:to>
                                    </p:animClr>
                                  </p:childTnLst>
                                </p:cTn>
                              </p:par>
                            </p:childTnLst>
                          </p:cTn>
                        </p:par>
                      </p:childTnLst>
                    </p:cTn>
                  </p:par>
                  <p:par>
                    <p:cTn id="7" fill="hold">
                      <p:stCondLst>
                        <p:cond delay="indefinite"/>
                      </p:stCondLst>
                      <p:childTnLst>
                        <p:par>
                          <p:cTn id="8" fill="hold">
                            <p:stCondLst>
                              <p:cond delay="0"/>
                            </p:stCondLst>
                            <p:childTnLst>
                              <p:par>
                                <p:cTn id="9" presetID="3" presetClass="emph" presetSubtype="2" fill="hold" nodeType="clickEffect">
                                  <p:stCondLst>
                                    <p:cond delay="0"/>
                                  </p:stCondLst>
                                  <p:childTnLst>
                                    <p:animClr clrSpc="rgb" dir="cw">
                                      <p:cBhvr override="childStyle">
                                        <p:cTn id="10" dur="1000" fill="hold"/>
                                        <p:tgtEl>
                                          <p:spTgt spid="21">
                                            <p:txEl>
                                              <p:pRg st="5" end="5"/>
                                            </p:txEl>
                                          </p:spTgt>
                                        </p:tgtEl>
                                        <p:attrNameLst>
                                          <p:attrName>style.color</p:attrName>
                                        </p:attrNameLst>
                                      </p:cBhvr>
                                      <p:to>
                                        <a:srgbClr val="C00000"/>
                                      </p:to>
                                    </p:animClr>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1" nodeType="clickEffect">
                                  <p:stCondLst>
                                    <p:cond delay="0"/>
                                  </p:stCondLst>
                                  <p:childTnLst>
                                    <p:set>
                                      <p:cBhvr>
                                        <p:cTn id="14" dur="1" fill="hold">
                                          <p:stCondLst>
                                            <p:cond delay="0"/>
                                          </p:stCondLst>
                                        </p:cTn>
                                        <p:tgtEl>
                                          <p:spTgt spid="73"/>
                                        </p:tgtEl>
                                        <p:attrNameLst>
                                          <p:attrName>style.visibility</p:attrName>
                                        </p:attrNameLst>
                                      </p:cBhvr>
                                      <p:to>
                                        <p:strVal val="visible"/>
                                      </p:to>
                                    </p:set>
                                    <p:animEffect transition="in" filter="fade">
                                      <p:cBhvr>
                                        <p:cTn id="15" dur="500"/>
                                        <p:tgtEl>
                                          <p:spTgt spid="7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4">
                                            <p:txEl>
                                              <p:pRg st="0" end="0"/>
                                            </p:txEl>
                                          </p:spTgt>
                                        </p:tgtEl>
                                        <p:attrNameLst>
                                          <p:attrName>style.visibility</p:attrName>
                                        </p:attrNameLst>
                                      </p:cBhvr>
                                      <p:to>
                                        <p:strVal val="visible"/>
                                      </p:to>
                                    </p:set>
                                    <p:animEffect transition="in" filter="fade">
                                      <p:cBhvr>
                                        <p:cTn id="20" dur="500"/>
                                        <p:tgtEl>
                                          <p:spTgt spid="74">
                                            <p:txEl>
                                              <p:pRg st="0" end="0"/>
                                            </p:txEl>
                                          </p:spTgt>
                                        </p:tgtEl>
                                      </p:cBhvr>
                                    </p:animEffect>
                                  </p:childTnLst>
                                </p:cTn>
                              </p:par>
                              <p:par>
                                <p:cTn id="21" presetID="10" presetClass="exit" presetSubtype="0" fill="hold" grpId="0" nodeType="withEffect">
                                  <p:stCondLst>
                                    <p:cond delay="0"/>
                                  </p:stCondLst>
                                  <p:childTnLst>
                                    <p:animEffect transition="out" filter="fade">
                                      <p:cBhvr>
                                        <p:cTn id="22" dur="500"/>
                                        <p:tgtEl>
                                          <p:spTgt spid="73"/>
                                        </p:tgtEl>
                                      </p:cBhvr>
                                    </p:animEffect>
                                    <p:set>
                                      <p:cBhvr>
                                        <p:cTn id="23" dur="1" fill="hold">
                                          <p:stCondLst>
                                            <p:cond delay="499"/>
                                          </p:stCondLst>
                                        </p:cTn>
                                        <p:tgtEl>
                                          <p:spTgt spid="7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3"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alpha val="71000"/>
          </a:schemeClr>
        </a:solidFill>
        <a:effectLst/>
      </p:bgPr>
    </p:bg>
    <p:spTree>
      <p:nvGrpSpPr>
        <p:cNvPr id="1" name=""/>
        <p:cNvGrpSpPr/>
        <p:nvPr/>
      </p:nvGrpSpPr>
      <p:grpSpPr>
        <a:xfrm>
          <a:off x="0" y="0"/>
          <a:ext cx="0" cy="0"/>
          <a:chOff x="0" y="0"/>
          <a:chExt cx="0" cy="0"/>
        </a:xfrm>
      </p:grpSpPr>
      <p:pic>
        <p:nvPicPr>
          <p:cNvPr id="3" name="Рисунок 2" descr="Изображение выглядит как белый, маленький, черный, сидит&#10;&#10;Автоматически созданное описание">
            <a:extLst>
              <a:ext uri="{FF2B5EF4-FFF2-40B4-BE49-F238E27FC236}">
                <a16:creationId xmlns:a16="http://schemas.microsoft.com/office/drawing/2014/main" id="{6F5E4E8E-E42E-41C0-9B48-A9AEDDC90A1C}"/>
              </a:ext>
            </a:extLst>
          </p:cNvPr>
          <p:cNvPicPr>
            <a:picLocks noChangeAspect="1"/>
          </p:cNvPicPr>
          <p:nvPr/>
        </p:nvPicPr>
        <p:blipFill>
          <a:blip r:embed="rId3"/>
          <a:stretch>
            <a:fillRect/>
          </a:stretch>
        </p:blipFill>
        <p:spPr>
          <a:xfrm>
            <a:off x="12564932" y="0"/>
            <a:ext cx="12192000" cy="6858000"/>
          </a:xfrm>
          <a:prstGeom prst="rect">
            <a:avLst/>
          </a:prstGeom>
          <a:solidFill>
            <a:schemeClr val="bg1"/>
          </a:solidFill>
        </p:spPr>
      </p:pic>
      <p:sp>
        <p:nvSpPr>
          <p:cNvPr id="10" name="Прямоугольник 9"/>
          <p:cNvSpPr/>
          <p:nvPr/>
        </p:nvSpPr>
        <p:spPr>
          <a:xfrm>
            <a:off x="106016" y="507793"/>
            <a:ext cx="11953461" cy="697563"/>
          </a:xfrm>
          <a:prstGeom prst="rect">
            <a:avLst/>
          </a:prstGeom>
        </p:spPr>
        <p:txBody>
          <a:bodyPr wrap="square" lIns="0" tIns="0" rIns="0" bIns="0">
            <a:spAutoFit/>
          </a:bodyPr>
          <a:lstStyle/>
          <a:p>
            <a:pPr algn="ctr" defTabSz="914354"/>
            <a:r>
              <a:rPr lang="ru-RU" sz="4533" dirty="0" smtClean="0">
                <a:solidFill>
                  <a:srgbClr val="C00000"/>
                </a:solidFill>
                <a:latin typeface="Merriweather"/>
                <a:cs typeface="Gotham Pro Light" pitchFamily="50" charset="0"/>
              </a:rPr>
              <a:t> </a:t>
            </a:r>
            <a:r>
              <a:rPr lang="ru-RU" sz="4533" b="1" dirty="0" smtClean="0">
                <a:solidFill>
                  <a:srgbClr val="0070C0"/>
                </a:solidFill>
                <a:latin typeface="Merriweather"/>
                <a:cs typeface="Gotham Pro Light" pitchFamily="50" charset="0"/>
              </a:rPr>
              <a:t>ТЕОРЕТИЧЕСКАЯ ЧАСТЬ </a:t>
            </a:r>
            <a:endParaRPr lang="ru-RU" sz="4533" b="1" dirty="0">
              <a:solidFill>
                <a:srgbClr val="0070C0"/>
              </a:solidFill>
              <a:latin typeface="Merriweather"/>
              <a:cs typeface="Gotham Pro Light" pitchFamily="50" charset="0"/>
            </a:endParaRPr>
          </a:p>
        </p:txBody>
      </p:sp>
      <p:sp>
        <p:nvSpPr>
          <p:cNvPr id="13" name="Прямоугольник 12"/>
          <p:cNvSpPr/>
          <p:nvPr/>
        </p:nvSpPr>
        <p:spPr>
          <a:xfrm>
            <a:off x="478369" y="3500958"/>
            <a:ext cx="651932" cy="574453"/>
          </a:xfrm>
          <a:prstGeom prst="rect">
            <a:avLst/>
          </a:prstGeom>
        </p:spPr>
        <p:txBody>
          <a:bodyPr wrap="square" lIns="0" tIns="0" rIns="0" bIns="0">
            <a:spAutoFit/>
          </a:bodyPr>
          <a:lstStyle/>
          <a:p>
            <a:pPr defTabSz="914354"/>
            <a:endParaRPr lang="ru-RU" sz="3733" dirty="0">
              <a:solidFill>
                <a:srgbClr val="FFC000"/>
              </a:solidFill>
              <a:latin typeface="Merriweather"/>
              <a:cs typeface="Gotham Pro Light" pitchFamily="50" charset="0"/>
            </a:endParaRPr>
          </a:p>
        </p:txBody>
      </p:sp>
      <p:sp>
        <p:nvSpPr>
          <p:cNvPr id="20" name="Объект 2">
            <a:extLst>
              <a:ext uri="{FF2B5EF4-FFF2-40B4-BE49-F238E27FC236}">
                <a16:creationId xmlns:a16="http://schemas.microsoft.com/office/drawing/2014/main" id="{AA1F720E-E9DC-44D9-99D2-426D4220A903}"/>
              </a:ext>
            </a:extLst>
          </p:cNvPr>
          <p:cNvSpPr txBox="1">
            <a:spLocks/>
          </p:cNvSpPr>
          <p:nvPr/>
        </p:nvSpPr>
        <p:spPr>
          <a:xfrm>
            <a:off x="106016" y="1802456"/>
            <a:ext cx="11953461" cy="1120307"/>
          </a:xfrm>
          <a:prstGeom prst="rect">
            <a:avLst/>
          </a:prstGeom>
          <a:noFill/>
          <a:ln w="25400" cap="flat" cmpd="sng" algn="ctr">
            <a:noFill/>
            <a:prstDash val="solid"/>
          </a:ln>
        </p:spPr>
        <p:style>
          <a:lnRef idx="2">
            <a:schemeClr val="dk1"/>
          </a:lnRef>
          <a:fillRef idx="1">
            <a:schemeClr val="lt1"/>
          </a:fillRef>
          <a:effectRef idx="0">
            <a:schemeClr val="dk1"/>
          </a:effectRef>
          <a:fontRef idx="minor">
            <a:schemeClr val="dk1"/>
          </a:fontRef>
        </p:style>
        <p:txBody>
          <a:bodyPr vert="horz" wrap="square" lIns="960000" tIns="0" rIns="0" bIns="0" rtlCol="0" anchor="t" anchorCtr="0">
            <a:spAutoFit/>
          </a:bodyPr>
          <a:lstStyle>
            <a:lvl1pPr marL="342900" indent="-3429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dk1"/>
                </a:solidFill>
                <a:latin typeface="+mn-lt"/>
                <a:ea typeface="+mn-ea"/>
                <a:cs typeface="+mn-cs"/>
              </a:defRPr>
            </a:lvl9pPr>
          </a:lstStyle>
          <a:p>
            <a:pPr marL="0" indent="0" algn="ctr" defTabSz="1219170">
              <a:buNone/>
            </a:pPr>
            <a:r>
              <a:rPr lang="ru-RU" sz="4400" b="1" dirty="0" smtClean="0">
                <a:solidFill>
                  <a:srgbClr val="0070C0"/>
                </a:solidFill>
                <a:latin typeface="Merriweather"/>
                <a:cs typeface="Times New Roman" pitchFamily="18" charset="0"/>
              </a:rPr>
              <a:t>ПРАВИЛО №2</a:t>
            </a:r>
            <a:endParaRPr lang="ru-RU" sz="4400" b="1" dirty="0">
              <a:solidFill>
                <a:srgbClr val="0070C0"/>
              </a:solidFill>
              <a:latin typeface="Merriweather"/>
              <a:cs typeface="Times New Roman" pitchFamily="18" charset="0"/>
            </a:endParaRPr>
          </a:p>
          <a:p>
            <a:pPr marL="0" indent="0" defTabSz="1219170">
              <a:buNone/>
            </a:pPr>
            <a:endParaRPr lang="ru-RU" dirty="0">
              <a:solidFill>
                <a:srgbClr val="C00000"/>
              </a:solidFill>
              <a:latin typeface="Merriweather"/>
              <a:cs typeface="Times New Roman" pitchFamily="18" charset="0"/>
            </a:endParaRPr>
          </a:p>
        </p:txBody>
      </p:sp>
      <p:sp>
        <p:nvSpPr>
          <p:cNvPr id="22" name="Объект 2">
            <a:extLst>
              <a:ext uri="{FF2B5EF4-FFF2-40B4-BE49-F238E27FC236}">
                <a16:creationId xmlns:a16="http://schemas.microsoft.com/office/drawing/2014/main" id="{69428282-C214-4D49-A4BB-921BB40B0E84}"/>
              </a:ext>
            </a:extLst>
          </p:cNvPr>
          <p:cNvSpPr txBox="1">
            <a:spLocks/>
          </p:cNvSpPr>
          <p:nvPr/>
        </p:nvSpPr>
        <p:spPr>
          <a:xfrm>
            <a:off x="0" y="3422169"/>
            <a:ext cx="12059477" cy="1674305"/>
          </a:xfrm>
          <a:prstGeom prst="rect">
            <a:avLst/>
          </a:prstGeom>
          <a:noFill/>
          <a:ln w="25400" cap="flat" cmpd="sng" algn="ctr">
            <a:noFill/>
            <a:prstDash val="solid"/>
          </a:ln>
        </p:spPr>
        <p:style>
          <a:lnRef idx="2">
            <a:schemeClr val="dk1"/>
          </a:lnRef>
          <a:fillRef idx="1">
            <a:schemeClr val="lt1"/>
          </a:fillRef>
          <a:effectRef idx="0">
            <a:schemeClr val="dk1"/>
          </a:effectRef>
          <a:fontRef idx="minor">
            <a:schemeClr val="dk1"/>
          </a:fontRef>
        </p:style>
        <p:txBody>
          <a:bodyPr vert="horz" wrap="square" lIns="960000" tIns="0" rIns="0" bIns="0" rtlCol="0" anchor="t" anchorCtr="0">
            <a:spAutoFit/>
          </a:bodyPr>
          <a:lstStyle>
            <a:lvl1pPr marL="342900" indent="-3429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dk1"/>
                </a:solidFill>
                <a:latin typeface="+mn-lt"/>
                <a:ea typeface="+mn-ea"/>
                <a:cs typeface="+mn-cs"/>
              </a:defRPr>
            </a:lvl9pPr>
          </a:lstStyle>
          <a:p>
            <a:pPr marL="0" indent="0" algn="ctr" defTabSz="1219170">
              <a:buNone/>
            </a:pPr>
            <a:r>
              <a:rPr lang="ru-RU" sz="4000" dirty="0" smtClean="0">
                <a:solidFill>
                  <a:srgbClr val="C00000"/>
                </a:solidFill>
                <a:latin typeface="Merriweather"/>
                <a:cs typeface="Times New Roman" pitchFamily="18" charset="0"/>
              </a:rPr>
              <a:t>ПУНКТУАЦИЯ В ПРОСТОМ ПРЕДЛОЖЕНИИ С ОДНОРОДНЫМИ ЧЛЕНАМИ</a:t>
            </a:r>
          </a:p>
          <a:p>
            <a:pPr marL="0" indent="0" defTabSz="1219170">
              <a:buNone/>
            </a:pPr>
            <a:endParaRPr lang="ru-RU" dirty="0">
              <a:solidFill>
                <a:srgbClr val="C00000"/>
              </a:solidFill>
              <a:latin typeface="Merriweather"/>
              <a:cs typeface="Times New Roman" pitchFamily="18" charset="0"/>
            </a:endParaRPr>
          </a:p>
        </p:txBody>
      </p:sp>
      <p:sp>
        <p:nvSpPr>
          <p:cNvPr id="15" name="Объект 2">
            <a:extLst>
              <a:ext uri="{FF2B5EF4-FFF2-40B4-BE49-F238E27FC236}">
                <a16:creationId xmlns:a16="http://schemas.microsoft.com/office/drawing/2014/main" id="{EB2FE223-54B9-4C28-926A-C6129E92FFB3}"/>
              </a:ext>
            </a:extLst>
          </p:cNvPr>
          <p:cNvSpPr txBox="1">
            <a:spLocks/>
          </p:cNvSpPr>
          <p:nvPr/>
        </p:nvSpPr>
        <p:spPr>
          <a:xfrm>
            <a:off x="0" y="6255025"/>
            <a:ext cx="11224592" cy="369332"/>
          </a:xfrm>
          <a:prstGeom prst="rect">
            <a:avLst/>
          </a:prstGeom>
          <a:noFill/>
          <a:ln w="25400" cap="flat" cmpd="sng" algn="ctr">
            <a:noFill/>
            <a:prstDash val="solid"/>
          </a:ln>
        </p:spPr>
        <p:style>
          <a:lnRef idx="2">
            <a:schemeClr val="dk1"/>
          </a:lnRef>
          <a:fillRef idx="1">
            <a:schemeClr val="lt1"/>
          </a:fillRef>
          <a:effectRef idx="0">
            <a:schemeClr val="dk1"/>
          </a:effectRef>
          <a:fontRef idx="minor">
            <a:schemeClr val="dk1"/>
          </a:fontRef>
        </p:style>
        <p:txBody>
          <a:bodyPr vert="horz" wrap="square" lIns="960000" tIns="0" rIns="0" bIns="0" rtlCol="0" anchor="t" anchorCtr="0">
            <a:spAutoFit/>
          </a:bodyPr>
          <a:lstStyle>
            <a:defPPr>
              <a:defRPr lang="ru-RU"/>
            </a:defPPr>
            <a:lvl1pPr marL="0" algn="l" defTabSz="685783" rtl="0" eaLnBrk="1" latinLnBrk="0" hangingPunct="1">
              <a:defRPr sz="1350" kern="1200">
                <a:solidFill>
                  <a:schemeClr val="dk1"/>
                </a:solidFill>
                <a:latin typeface="+mn-lt"/>
                <a:ea typeface="+mn-ea"/>
                <a:cs typeface="+mn-cs"/>
              </a:defRPr>
            </a:lvl1pPr>
            <a:lvl2pPr marL="342892" algn="l" defTabSz="685783" rtl="0" eaLnBrk="1" latinLnBrk="0" hangingPunct="1">
              <a:defRPr sz="1350" kern="1200">
                <a:solidFill>
                  <a:schemeClr val="dk1"/>
                </a:solidFill>
                <a:latin typeface="+mn-lt"/>
                <a:ea typeface="+mn-ea"/>
                <a:cs typeface="+mn-cs"/>
              </a:defRPr>
            </a:lvl2pPr>
            <a:lvl3pPr marL="685783" algn="l" defTabSz="685783" rtl="0" eaLnBrk="1" latinLnBrk="0" hangingPunct="1">
              <a:defRPr sz="1350" kern="1200">
                <a:solidFill>
                  <a:schemeClr val="dk1"/>
                </a:solidFill>
                <a:latin typeface="+mn-lt"/>
                <a:ea typeface="+mn-ea"/>
                <a:cs typeface="+mn-cs"/>
              </a:defRPr>
            </a:lvl3pPr>
            <a:lvl4pPr marL="1028675" algn="l" defTabSz="685783" rtl="0" eaLnBrk="1" latinLnBrk="0" hangingPunct="1">
              <a:defRPr sz="1350" kern="1200">
                <a:solidFill>
                  <a:schemeClr val="dk1"/>
                </a:solidFill>
                <a:latin typeface="+mn-lt"/>
                <a:ea typeface="+mn-ea"/>
                <a:cs typeface="+mn-cs"/>
              </a:defRPr>
            </a:lvl4pPr>
            <a:lvl5pPr marL="1371566" algn="l" defTabSz="685783" rtl="0" eaLnBrk="1" latinLnBrk="0" hangingPunct="1">
              <a:defRPr sz="1350" kern="1200">
                <a:solidFill>
                  <a:schemeClr val="dk1"/>
                </a:solidFill>
                <a:latin typeface="+mn-lt"/>
                <a:ea typeface="+mn-ea"/>
                <a:cs typeface="+mn-cs"/>
              </a:defRPr>
            </a:lvl5pPr>
            <a:lvl6pPr marL="1714457" algn="l" defTabSz="685783" rtl="0" eaLnBrk="1" latinLnBrk="0" hangingPunct="1">
              <a:defRPr sz="1350" kern="1200">
                <a:solidFill>
                  <a:schemeClr val="dk1"/>
                </a:solidFill>
                <a:latin typeface="+mn-lt"/>
                <a:ea typeface="+mn-ea"/>
                <a:cs typeface="+mn-cs"/>
              </a:defRPr>
            </a:lvl6pPr>
            <a:lvl7pPr marL="2057348" algn="l" defTabSz="685783" rtl="0" eaLnBrk="1" latinLnBrk="0" hangingPunct="1">
              <a:defRPr sz="1350" kern="1200">
                <a:solidFill>
                  <a:schemeClr val="dk1"/>
                </a:solidFill>
                <a:latin typeface="+mn-lt"/>
                <a:ea typeface="+mn-ea"/>
                <a:cs typeface="+mn-cs"/>
              </a:defRPr>
            </a:lvl7pPr>
            <a:lvl8pPr marL="2400240" algn="l" defTabSz="685783" rtl="0" eaLnBrk="1" latinLnBrk="0" hangingPunct="1">
              <a:defRPr sz="1350" kern="1200">
                <a:solidFill>
                  <a:schemeClr val="dk1"/>
                </a:solidFill>
                <a:latin typeface="+mn-lt"/>
                <a:ea typeface="+mn-ea"/>
                <a:cs typeface="+mn-cs"/>
              </a:defRPr>
            </a:lvl8pPr>
            <a:lvl9pPr marL="2743132" algn="l" defTabSz="685783" rtl="0" eaLnBrk="1" latinLnBrk="0" hangingPunct="1">
              <a:defRPr sz="1350" kern="1200">
                <a:solidFill>
                  <a:schemeClr val="dk1"/>
                </a:solidFill>
                <a:latin typeface="+mn-lt"/>
                <a:ea typeface="+mn-ea"/>
                <a:cs typeface="+mn-cs"/>
              </a:defRPr>
            </a:lvl9pPr>
          </a:lstStyle>
          <a:p>
            <a:pPr algn="ctr" defTabSz="914354"/>
            <a:r>
              <a:rPr lang="ru-RU" sz="2400" dirty="0">
                <a:solidFill>
                  <a:srgbClr val="0070C0"/>
                </a:solidFill>
                <a:latin typeface="Merriweather"/>
                <a:cs typeface="Times New Roman" pitchFamily="18" charset="0"/>
              </a:rPr>
              <a:t>С</a:t>
            </a:r>
            <a:r>
              <a:rPr lang="ru-RU" sz="2400" dirty="0" smtClean="0">
                <a:solidFill>
                  <a:srgbClr val="0070C0"/>
                </a:solidFill>
                <a:latin typeface="Merriweather"/>
                <a:cs typeface="Times New Roman" pitchFamily="18" charset="0"/>
              </a:rPr>
              <a:t>истематизируем знания, необходимые для выполнения задания №16</a:t>
            </a:r>
            <a:endParaRPr lang="ru-RU" sz="2400" dirty="0">
              <a:solidFill>
                <a:srgbClr val="0070C0"/>
              </a:solidFill>
              <a:latin typeface="Merriweather"/>
              <a:cs typeface="Times New Roman" pitchFamily="18" charset="0"/>
            </a:endParaRPr>
          </a:p>
        </p:txBody>
      </p:sp>
      <p:grpSp>
        <p:nvGrpSpPr>
          <p:cNvPr id="11" name="Группа 10">
            <a:extLst>
              <a:ext uri="{FF2B5EF4-FFF2-40B4-BE49-F238E27FC236}">
                <a16:creationId xmlns:a16="http://schemas.microsoft.com/office/drawing/2014/main" id="{664F550B-ABAC-4F79-80CD-6E914DC6F989}"/>
              </a:ext>
            </a:extLst>
          </p:cNvPr>
          <p:cNvGrpSpPr/>
          <p:nvPr/>
        </p:nvGrpSpPr>
        <p:grpSpPr>
          <a:xfrm>
            <a:off x="21638" y="643905"/>
            <a:ext cx="1948676" cy="2278858"/>
            <a:chOff x="3076723" y="268220"/>
            <a:chExt cx="3489297" cy="4826782"/>
          </a:xfrm>
        </p:grpSpPr>
        <p:pic>
          <p:nvPicPr>
            <p:cNvPr id="12" name="Рисунок 11">
              <a:extLst>
                <a:ext uri="{FF2B5EF4-FFF2-40B4-BE49-F238E27FC236}">
                  <a16:creationId xmlns:a16="http://schemas.microsoft.com/office/drawing/2014/main" id="{1B4CA897-A646-4073-BB45-1A93C9987A4E}"/>
                </a:ext>
              </a:extLst>
            </p:cNvPr>
            <p:cNvPicPr>
              <a:picLocks noChangeAspect="1"/>
            </p:cNvPicPr>
            <p:nvPr/>
          </p:nvPicPr>
          <p:blipFill>
            <a:blip r:embed="rId4"/>
            <a:stretch>
              <a:fillRect/>
            </a:stretch>
          </p:blipFill>
          <p:spPr>
            <a:xfrm>
              <a:off x="3618662" y="268220"/>
              <a:ext cx="2947358" cy="4826782"/>
            </a:xfrm>
            <a:prstGeom prst="rect">
              <a:avLst/>
            </a:prstGeom>
          </p:spPr>
        </p:pic>
        <p:sp>
          <p:nvSpPr>
            <p:cNvPr id="14" name="Текст 2">
              <a:extLst>
                <a:ext uri="{FF2B5EF4-FFF2-40B4-BE49-F238E27FC236}">
                  <a16:creationId xmlns:a16="http://schemas.microsoft.com/office/drawing/2014/main" id="{4C1566FD-49D2-402E-B3C8-4BD6274E92EA}"/>
                </a:ext>
              </a:extLst>
            </p:cNvPr>
            <p:cNvSpPr txBox="1">
              <a:spLocks/>
            </p:cNvSpPr>
            <p:nvPr/>
          </p:nvSpPr>
          <p:spPr>
            <a:xfrm>
              <a:off x="3076723" y="3081131"/>
              <a:ext cx="2956329" cy="376779"/>
            </a:xfrm>
            <a:prstGeom prst="rect">
              <a:avLst/>
            </a:prstGeom>
            <a:noFill/>
            <a:ln w="12700" cap="flat" cmpd="sng" algn="ctr">
              <a:noFill/>
              <a:prstDash val="solid"/>
              <a:miter lim="800000"/>
            </a:ln>
            <a:effectLst/>
          </p:spPr>
          <p:txBody>
            <a:bodyPr vert="horz" lIns="121920" tIns="60960" rIns="121920" bIns="60960" rtlCol="0" anchor="b">
              <a:noAutofit/>
            </a:bodyPr>
            <a:lstStyle>
              <a:defPPr>
                <a:defRPr lang="ru-RU"/>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l" defTabSz="1219170" rtl="0" eaLnBrk="1" fontAlgn="auto" latinLnBrk="0" hangingPunct="1">
                <a:lnSpc>
                  <a:spcPct val="150000"/>
                </a:lnSpc>
                <a:spcBef>
                  <a:spcPts val="0"/>
                </a:spcBef>
                <a:spcAft>
                  <a:spcPts val="0"/>
                </a:spcAft>
                <a:buClrTx/>
                <a:buSzTx/>
                <a:buFontTx/>
                <a:buNone/>
                <a:tabLst/>
                <a:defRPr/>
              </a:pPr>
              <a:endParaRPr kumimoji="0" lang="ru-RU" sz="1333" b="1" i="0" u="none" strike="noStrike" kern="1200" cap="none" spc="0" normalizeH="0" baseline="0" noProof="0" dirty="0">
                <a:ln>
                  <a:noFill/>
                </a:ln>
                <a:solidFill>
                  <a:prstClr val="white"/>
                </a:solidFill>
                <a:effectLst/>
                <a:uLnTx/>
                <a:uFillTx/>
                <a:latin typeface="Roboto"/>
                <a:ea typeface="+mn-ea"/>
                <a:cs typeface="+mn-cs"/>
              </a:endParaRPr>
            </a:p>
          </p:txBody>
        </p:sp>
        <p:sp>
          <p:nvSpPr>
            <p:cNvPr id="16" name="Текст 2">
              <a:extLst>
                <a:ext uri="{FF2B5EF4-FFF2-40B4-BE49-F238E27FC236}">
                  <a16:creationId xmlns:a16="http://schemas.microsoft.com/office/drawing/2014/main" id="{CC1CC4BD-F2DA-4AF2-BAA5-8E5930D41D6C}"/>
                </a:ext>
              </a:extLst>
            </p:cNvPr>
            <p:cNvSpPr txBox="1">
              <a:spLocks/>
            </p:cNvSpPr>
            <p:nvPr/>
          </p:nvSpPr>
          <p:spPr>
            <a:xfrm>
              <a:off x="3780527" y="1772319"/>
              <a:ext cx="2785492" cy="1308811"/>
            </a:xfrm>
            <a:prstGeom prst="rect">
              <a:avLst/>
            </a:prstGeom>
            <a:noFill/>
            <a:ln w="12700" cap="flat" cmpd="sng" algn="ctr">
              <a:noFill/>
              <a:prstDash val="solid"/>
              <a:miter lim="800000"/>
            </a:ln>
            <a:effectLst/>
          </p:spPr>
          <p:txBody>
            <a:bodyPr vert="horz" lIns="121920" tIns="60960" rIns="121920" bIns="60960" rtlCol="0" anchor="b">
              <a:noAutofit/>
            </a:bodyPr>
            <a:lstStyle>
              <a:defPPr>
                <a:defRPr lang="ru-RU"/>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ru-RU" sz="2000" b="0" i="0" u="none" strike="noStrike" kern="1200" cap="none" spc="0" normalizeH="0" baseline="0" noProof="0" dirty="0" smtClean="0">
                  <a:ln>
                    <a:noFill/>
                  </a:ln>
                  <a:solidFill>
                    <a:prstClr val="white"/>
                  </a:solidFill>
                  <a:effectLst/>
                  <a:uLnTx/>
                  <a:uFillTx/>
                  <a:latin typeface="Roboto"/>
                  <a:ea typeface="+mn-ea"/>
                  <a:cs typeface="+mn-cs"/>
                </a:rPr>
                <a:t>РУССКИЙ </a:t>
              </a:r>
              <a:r>
                <a:rPr kumimoji="0" lang="ru-RU" sz="2000" b="0" i="0" u="none" strike="noStrike" kern="1200" cap="none" spc="0" normalizeH="0" baseline="0" noProof="0" dirty="0">
                  <a:ln>
                    <a:noFill/>
                  </a:ln>
                  <a:solidFill>
                    <a:prstClr val="white"/>
                  </a:solidFill>
                  <a:effectLst/>
                  <a:uLnTx/>
                  <a:uFillTx/>
                  <a:latin typeface="Roboto"/>
                  <a:ea typeface="+mn-ea"/>
                  <a:cs typeface="+mn-cs"/>
                </a:rPr>
                <a:t>ЯЗЫК</a:t>
              </a:r>
            </a:p>
          </p:txBody>
        </p:sp>
      </p:grpSp>
    </p:spTree>
    <p:extLst>
      <p:ext uri="{BB962C8B-B14F-4D97-AF65-F5344CB8AC3E}">
        <p14:creationId xmlns:p14="http://schemas.microsoft.com/office/powerpoint/2010/main" val="4175681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par>
                          <p:cTn id="18" fill="hold">
                            <p:stCondLst>
                              <p:cond delay="500"/>
                            </p:stCondLst>
                            <p:childTnLst>
                              <p:par>
                                <p:cTn id="19" presetID="6" presetClass="emph" presetSubtype="0" fill="hold" nodeType="afterEffect">
                                  <p:stCondLst>
                                    <p:cond delay="0"/>
                                  </p:stCondLst>
                                  <p:childTnLst>
                                    <p:animScale>
                                      <p:cBhvr>
                                        <p:cTn id="20" dur="1250" fill="hold"/>
                                        <p:tgtEl>
                                          <p:spTgt spid="11"/>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Прямоугольник 18">
            <a:extLst>
              <a:ext uri="{FF2B5EF4-FFF2-40B4-BE49-F238E27FC236}">
                <a16:creationId xmlns:a16="http://schemas.microsoft.com/office/drawing/2014/main" id="{62A86D3A-69F4-449D-9860-D81A054AF843}"/>
              </a:ext>
            </a:extLst>
          </p:cNvPr>
          <p:cNvSpPr/>
          <p:nvPr/>
        </p:nvSpPr>
        <p:spPr>
          <a:xfrm>
            <a:off x="0" y="31725"/>
            <a:ext cx="3424767" cy="93409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0000" tIns="480000" bIns="120000" rtlCol="0" anchor="ctr">
            <a:spAutoFit/>
          </a:bodyPr>
          <a:lstStyle/>
          <a:p>
            <a:pPr algn="ctr" defTabSz="914354"/>
            <a:r>
              <a:rPr lang="ru-RU" sz="2133" b="1" dirty="0" smtClean="0">
                <a:solidFill>
                  <a:schemeClr val="bg1"/>
                </a:solidFill>
                <a:latin typeface="Roboto"/>
              </a:rPr>
              <a:t>АЛГОРИТМ</a:t>
            </a:r>
            <a:endParaRPr lang="ru-RU" sz="2133" b="1" dirty="0">
              <a:solidFill>
                <a:schemeClr val="bg1"/>
              </a:solidFill>
              <a:latin typeface="Roboto"/>
            </a:endParaRPr>
          </a:p>
        </p:txBody>
      </p:sp>
      <p:sp>
        <p:nvSpPr>
          <p:cNvPr id="13" name="Прямоугольник 12"/>
          <p:cNvSpPr/>
          <p:nvPr/>
        </p:nvSpPr>
        <p:spPr>
          <a:xfrm>
            <a:off x="4303522" y="498771"/>
            <a:ext cx="8097689" cy="492443"/>
          </a:xfrm>
          <a:prstGeom prst="rect">
            <a:avLst/>
          </a:prstGeom>
        </p:spPr>
        <p:txBody>
          <a:bodyPr wrap="square" lIns="0" tIns="0" rIns="0" bIns="0" anchor="ctr" anchorCtr="0">
            <a:spAutoFit/>
          </a:bodyPr>
          <a:lstStyle/>
          <a:p>
            <a:pPr defTabSz="914354"/>
            <a:r>
              <a:rPr lang="ru-RU" sz="3200" b="1" dirty="0" smtClean="0">
                <a:solidFill>
                  <a:srgbClr val="0070C0"/>
                </a:solidFill>
                <a:latin typeface="Merriweather"/>
                <a:cs typeface="Gotham Pro Light" pitchFamily="50" charset="0"/>
              </a:rPr>
              <a:t>ПРОСТОЕ предложение</a:t>
            </a:r>
            <a:endParaRPr lang="ru-RU" sz="3200" b="1" dirty="0">
              <a:solidFill>
                <a:srgbClr val="0070C0"/>
              </a:solidFill>
              <a:latin typeface="Merriweather"/>
              <a:cs typeface="Gotham Pro Light" pitchFamily="50" charset="0"/>
            </a:endParaRPr>
          </a:p>
        </p:txBody>
      </p:sp>
      <p:sp>
        <p:nvSpPr>
          <p:cNvPr id="12" name="Прямоугольник 11">
            <a:extLst>
              <a:ext uri="{FF2B5EF4-FFF2-40B4-BE49-F238E27FC236}">
                <a16:creationId xmlns:a16="http://schemas.microsoft.com/office/drawing/2014/main" id="{86227D92-18DC-4B2F-92DC-C086673C3CD8}"/>
              </a:ext>
            </a:extLst>
          </p:cNvPr>
          <p:cNvSpPr/>
          <p:nvPr/>
        </p:nvSpPr>
        <p:spPr>
          <a:xfrm>
            <a:off x="790009" y="1491462"/>
            <a:ext cx="9833999" cy="3323987"/>
          </a:xfrm>
          <a:prstGeom prst="rect">
            <a:avLst/>
          </a:prstGeom>
        </p:spPr>
        <p:txBody>
          <a:bodyPr wrap="square" lIns="0" tIns="0" rIns="0" bIns="0">
            <a:spAutoFit/>
          </a:bodyPr>
          <a:lstStyle/>
          <a:p>
            <a:pPr marL="457200" indent="-457200" defTabSz="914354">
              <a:buAutoNum type="arabicParenR"/>
            </a:pPr>
            <a:r>
              <a:rPr lang="ru-RU" sz="2400" dirty="0">
                <a:solidFill>
                  <a:srgbClr val="002060"/>
                </a:solidFill>
                <a:latin typeface="Merriweather"/>
              </a:rPr>
              <a:t>Н</a:t>
            </a:r>
            <a:r>
              <a:rPr lang="ru-RU" sz="2400" dirty="0" smtClean="0">
                <a:solidFill>
                  <a:srgbClr val="002060"/>
                </a:solidFill>
                <a:latin typeface="Merriweather"/>
              </a:rPr>
              <a:t>аходим  </a:t>
            </a:r>
            <a:r>
              <a:rPr lang="ru-RU" sz="2400" dirty="0">
                <a:solidFill>
                  <a:srgbClr val="002060"/>
                </a:solidFill>
                <a:latin typeface="Merriweather"/>
              </a:rPr>
              <a:t>однородные </a:t>
            </a:r>
            <a:r>
              <a:rPr lang="ru-RU" sz="2400" dirty="0" smtClean="0">
                <a:solidFill>
                  <a:srgbClr val="002060"/>
                </a:solidFill>
                <a:latin typeface="Merriweather"/>
              </a:rPr>
              <a:t>члены.</a:t>
            </a:r>
            <a:endParaRPr lang="ru-RU" sz="2400" dirty="0" smtClean="0">
              <a:solidFill>
                <a:srgbClr val="002060"/>
              </a:solidFill>
              <a:latin typeface="Merriweather"/>
            </a:endParaRPr>
          </a:p>
          <a:p>
            <a:pPr marL="457200" indent="-457200" defTabSz="914354">
              <a:buAutoNum type="arabicParenR"/>
            </a:pPr>
            <a:endParaRPr lang="ru-RU" sz="2400" dirty="0">
              <a:latin typeface="Merriweather"/>
            </a:endParaRPr>
          </a:p>
          <a:p>
            <a:pPr defTabSz="914354"/>
            <a:r>
              <a:rPr lang="ru-RU" sz="2400" dirty="0" smtClean="0">
                <a:latin typeface="Merriweather"/>
              </a:rPr>
              <a:t>2</a:t>
            </a:r>
            <a:r>
              <a:rPr lang="ru-RU" sz="2400" dirty="0">
                <a:latin typeface="Merriweather"/>
              </a:rPr>
              <a:t>) </a:t>
            </a:r>
            <a:r>
              <a:rPr lang="ru-RU" sz="2400" dirty="0">
                <a:solidFill>
                  <a:srgbClr val="002060"/>
                </a:solidFill>
                <a:latin typeface="Merriweather"/>
              </a:rPr>
              <a:t>П</a:t>
            </a:r>
            <a:r>
              <a:rPr lang="ru-RU" sz="2400" dirty="0" smtClean="0">
                <a:solidFill>
                  <a:srgbClr val="002060"/>
                </a:solidFill>
                <a:latin typeface="Merriweather"/>
              </a:rPr>
              <a:t>роверяем </a:t>
            </a:r>
            <a:r>
              <a:rPr lang="ru-RU" sz="2400" dirty="0">
                <a:solidFill>
                  <a:srgbClr val="002060"/>
                </a:solidFill>
                <a:latin typeface="Merriweather"/>
              </a:rPr>
              <a:t>на однородность// </a:t>
            </a:r>
            <a:r>
              <a:rPr lang="ru-RU" sz="2400" dirty="0" smtClean="0">
                <a:solidFill>
                  <a:srgbClr val="002060"/>
                </a:solidFill>
                <a:latin typeface="Merriweather"/>
              </a:rPr>
              <a:t>неоднородность</a:t>
            </a:r>
            <a:r>
              <a:rPr lang="ru-RU" sz="2400" dirty="0">
                <a:solidFill>
                  <a:srgbClr val="002060"/>
                </a:solidFill>
                <a:latin typeface="Merriweather"/>
              </a:rPr>
              <a:t>.</a:t>
            </a:r>
            <a:endParaRPr lang="ru-RU" sz="2400" dirty="0" smtClean="0">
              <a:solidFill>
                <a:srgbClr val="002060"/>
              </a:solidFill>
              <a:latin typeface="Merriweather"/>
            </a:endParaRPr>
          </a:p>
          <a:p>
            <a:pPr defTabSz="914354"/>
            <a:endParaRPr lang="ru-RU" sz="2400" dirty="0" smtClean="0">
              <a:latin typeface="Merriweather"/>
            </a:endParaRPr>
          </a:p>
          <a:p>
            <a:pPr defTabSz="914354"/>
            <a:r>
              <a:rPr lang="ru-RU" sz="2400" dirty="0" smtClean="0">
                <a:latin typeface="Merriweather"/>
              </a:rPr>
              <a:t>3</a:t>
            </a:r>
            <a:r>
              <a:rPr lang="ru-RU" sz="2400" dirty="0">
                <a:latin typeface="Merriweather"/>
              </a:rPr>
              <a:t>) </a:t>
            </a:r>
            <a:r>
              <a:rPr lang="ru-RU" sz="2400" dirty="0">
                <a:solidFill>
                  <a:srgbClr val="002060"/>
                </a:solidFill>
                <a:latin typeface="Merriweather"/>
              </a:rPr>
              <a:t>П</a:t>
            </a:r>
            <a:r>
              <a:rPr lang="ru-RU" sz="2400" dirty="0" smtClean="0">
                <a:solidFill>
                  <a:srgbClr val="002060"/>
                </a:solidFill>
                <a:latin typeface="Merriweather"/>
              </a:rPr>
              <a:t>одчёркиваем </a:t>
            </a:r>
            <a:r>
              <a:rPr lang="ru-RU" sz="2400" dirty="0">
                <a:solidFill>
                  <a:srgbClr val="002060"/>
                </a:solidFill>
                <a:latin typeface="Merriweather"/>
              </a:rPr>
              <a:t>как члены предложения, чтобы не допустить ошибки в определении рядов однородных </a:t>
            </a:r>
            <a:r>
              <a:rPr lang="ru-RU" sz="2400" dirty="0" smtClean="0">
                <a:solidFill>
                  <a:srgbClr val="002060"/>
                </a:solidFill>
                <a:latin typeface="Merriweather"/>
              </a:rPr>
              <a:t>членов</a:t>
            </a:r>
            <a:r>
              <a:rPr lang="ru-RU" sz="2400" dirty="0">
                <a:solidFill>
                  <a:srgbClr val="002060"/>
                </a:solidFill>
                <a:latin typeface="Merriweather"/>
              </a:rPr>
              <a:t>.</a:t>
            </a:r>
            <a:endParaRPr lang="ru-RU" sz="2400" dirty="0" smtClean="0">
              <a:solidFill>
                <a:srgbClr val="002060"/>
              </a:solidFill>
              <a:latin typeface="Merriweather"/>
            </a:endParaRPr>
          </a:p>
          <a:p>
            <a:pPr defTabSz="914354"/>
            <a:endParaRPr lang="ru-RU" sz="2400" dirty="0">
              <a:latin typeface="Merriweather"/>
            </a:endParaRPr>
          </a:p>
          <a:p>
            <a:pPr defTabSz="914354"/>
            <a:r>
              <a:rPr lang="ru-RU" sz="2400" dirty="0">
                <a:latin typeface="Merriweather"/>
              </a:rPr>
              <a:t>4</a:t>
            </a:r>
            <a:r>
              <a:rPr lang="ru-RU" sz="2400" dirty="0">
                <a:solidFill>
                  <a:srgbClr val="002060"/>
                </a:solidFill>
                <a:latin typeface="Merriweather"/>
              </a:rPr>
              <a:t>) </a:t>
            </a:r>
            <a:r>
              <a:rPr lang="ru-RU" sz="2400" dirty="0" smtClean="0">
                <a:solidFill>
                  <a:srgbClr val="002060"/>
                </a:solidFill>
                <a:latin typeface="Merriweather"/>
              </a:rPr>
              <a:t>Вспоминаем </a:t>
            </a:r>
            <a:r>
              <a:rPr lang="ru-RU" sz="2400" dirty="0">
                <a:solidFill>
                  <a:srgbClr val="002060"/>
                </a:solidFill>
                <a:latin typeface="Merriweather"/>
              </a:rPr>
              <a:t>правила  и  особые случаи постановки//отсутствия запятой между однородными </a:t>
            </a:r>
            <a:r>
              <a:rPr lang="ru-RU" sz="2400" dirty="0" smtClean="0">
                <a:solidFill>
                  <a:srgbClr val="002060"/>
                </a:solidFill>
                <a:latin typeface="Merriweather"/>
              </a:rPr>
              <a:t>членами.</a:t>
            </a:r>
            <a:endParaRPr lang="ru-RU" sz="2400" dirty="0">
              <a:solidFill>
                <a:srgbClr val="002060"/>
              </a:solidFill>
              <a:latin typeface="Merriweather"/>
            </a:endParaRPr>
          </a:p>
        </p:txBody>
      </p:sp>
      <p:sp>
        <p:nvSpPr>
          <p:cNvPr id="16" name="Прямоугольник 15">
            <a:extLst>
              <a:ext uri="{FF2B5EF4-FFF2-40B4-BE49-F238E27FC236}">
                <a16:creationId xmlns:a16="http://schemas.microsoft.com/office/drawing/2014/main" id="{86227D92-18DC-4B2F-92DC-C086673C3CD8}"/>
              </a:ext>
            </a:extLst>
          </p:cNvPr>
          <p:cNvSpPr/>
          <p:nvPr/>
        </p:nvSpPr>
        <p:spPr>
          <a:xfrm>
            <a:off x="857839" y="5239365"/>
            <a:ext cx="9125147" cy="1107996"/>
          </a:xfrm>
          <a:prstGeom prst="rect">
            <a:avLst/>
          </a:prstGeom>
        </p:spPr>
        <p:txBody>
          <a:bodyPr wrap="square" lIns="0" tIns="0" rIns="0" bIns="0">
            <a:spAutoFit/>
          </a:bodyPr>
          <a:lstStyle/>
          <a:p>
            <a:pPr defTabSz="914354"/>
            <a:r>
              <a:rPr lang="ru-RU" sz="2400" dirty="0" smtClean="0">
                <a:latin typeface="Merriweather"/>
              </a:rPr>
              <a:t>5</a:t>
            </a:r>
            <a:r>
              <a:rPr lang="ru-RU" sz="2400" dirty="0">
                <a:latin typeface="Merriweather"/>
              </a:rPr>
              <a:t>) </a:t>
            </a:r>
            <a:r>
              <a:rPr lang="ru-RU" sz="2400" dirty="0">
                <a:solidFill>
                  <a:srgbClr val="002060"/>
                </a:solidFill>
                <a:latin typeface="Merriweather"/>
              </a:rPr>
              <a:t>Р</a:t>
            </a:r>
            <a:r>
              <a:rPr lang="ru-RU" sz="2400" dirty="0" smtClean="0">
                <a:solidFill>
                  <a:srgbClr val="002060"/>
                </a:solidFill>
                <a:latin typeface="Merriweather"/>
              </a:rPr>
              <a:t>исуем </a:t>
            </a:r>
            <a:r>
              <a:rPr lang="ru-RU" sz="2400" dirty="0">
                <a:solidFill>
                  <a:srgbClr val="002060"/>
                </a:solidFill>
                <a:latin typeface="Merriweather"/>
              </a:rPr>
              <a:t>схему ПП, чтобы  не запутаться в запятых,  убедиться в правильности выбора.</a:t>
            </a:r>
          </a:p>
          <a:p>
            <a:pPr defTabSz="914354"/>
            <a:endParaRPr lang="en-US" sz="2400" i="1" dirty="0">
              <a:latin typeface="Merriweather"/>
            </a:endParaRPr>
          </a:p>
        </p:txBody>
      </p:sp>
      <p:pic>
        <p:nvPicPr>
          <p:cNvPr id="2" name="Рисунок 1"/>
          <p:cNvPicPr>
            <a:picLocks noChangeAspect="1"/>
          </p:cNvPicPr>
          <p:nvPr/>
        </p:nvPicPr>
        <p:blipFill>
          <a:blip r:embed="rId3"/>
          <a:stretch>
            <a:fillRect/>
          </a:stretch>
        </p:blipFill>
        <p:spPr>
          <a:xfrm>
            <a:off x="10381331" y="3075709"/>
            <a:ext cx="1810669" cy="4304146"/>
          </a:xfrm>
          <a:prstGeom prst="rect">
            <a:avLst/>
          </a:prstGeom>
        </p:spPr>
      </p:pic>
    </p:spTree>
    <p:extLst>
      <p:ext uri="{BB962C8B-B14F-4D97-AF65-F5344CB8AC3E}">
        <p14:creationId xmlns:p14="http://schemas.microsoft.com/office/powerpoint/2010/main" val="42687811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10000"/>
                                  </p:iterate>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iterate type="lt">
                                    <p:tmPct val="10000"/>
                                  </p:iterate>
                                  <p:childTnLst>
                                    <p:set>
                                      <p:cBhvr>
                                        <p:cTn id="11" dur="1" fill="hold">
                                          <p:stCondLst>
                                            <p:cond delay="0"/>
                                          </p:stCondLst>
                                        </p:cTn>
                                        <p:tgtEl>
                                          <p:spTgt spid="12">
                                            <p:txEl>
                                              <p:pRg st="2" end="2"/>
                                            </p:txEl>
                                          </p:spTgt>
                                        </p:tgtEl>
                                        <p:attrNameLst>
                                          <p:attrName>style.visibility</p:attrName>
                                        </p:attrNameLst>
                                      </p:cBhvr>
                                      <p:to>
                                        <p:strVal val="visible"/>
                                      </p:to>
                                    </p:set>
                                    <p:animEffect transition="in" filter="fade">
                                      <p:cBhvr>
                                        <p:cTn id="12" dur="500"/>
                                        <p:tgtEl>
                                          <p:spTgt spid="1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iterate type="lt">
                                    <p:tmPct val="10000"/>
                                  </p:iterate>
                                  <p:childTnLst>
                                    <p:set>
                                      <p:cBhvr>
                                        <p:cTn id="16" dur="1" fill="hold">
                                          <p:stCondLst>
                                            <p:cond delay="0"/>
                                          </p:stCondLst>
                                        </p:cTn>
                                        <p:tgtEl>
                                          <p:spTgt spid="12">
                                            <p:txEl>
                                              <p:pRg st="4" end="4"/>
                                            </p:txEl>
                                          </p:spTgt>
                                        </p:tgtEl>
                                        <p:attrNameLst>
                                          <p:attrName>style.visibility</p:attrName>
                                        </p:attrNameLst>
                                      </p:cBhvr>
                                      <p:to>
                                        <p:strVal val="visible"/>
                                      </p:to>
                                    </p:set>
                                    <p:animEffect transition="in" filter="fade">
                                      <p:cBhvr>
                                        <p:cTn id="17" dur="500"/>
                                        <p:tgtEl>
                                          <p:spTgt spid="1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iterate type="lt">
                                    <p:tmPct val="10000"/>
                                  </p:iterate>
                                  <p:childTnLst>
                                    <p:set>
                                      <p:cBhvr>
                                        <p:cTn id="21" dur="1" fill="hold">
                                          <p:stCondLst>
                                            <p:cond delay="0"/>
                                          </p:stCondLst>
                                        </p:cTn>
                                        <p:tgtEl>
                                          <p:spTgt spid="12">
                                            <p:txEl>
                                              <p:pRg st="6" end="6"/>
                                            </p:txEl>
                                          </p:spTgt>
                                        </p:tgtEl>
                                        <p:attrNameLst>
                                          <p:attrName>style.visibility</p:attrName>
                                        </p:attrNameLst>
                                      </p:cBhvr>
                                      <p:to>
                                        <p:strVal val="visible"/>
                                      </p:to>
                                    </p:set>
                                    <p:animEffect transition="in" filter="fade">
                                      <p:cBhvr>
                                        <p:cTn id="22" dur="500"/>
                                        <p:tgtEl>
                                          <p:spTgt spid="12">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iterate type="lt">
                                    <p:tmPct val="10000"/>
                                  </p:iterate>
                                  <p:childTnLst>
                                    <p:set>
                                      <p:cBhvr>
                                        <p:cTn id="26" dur="1" fill="hold">
                                          <p:stCondLst>
                                            <p:cond delay="0"/>
                                          </p:stCondLst>
                                        </p:cTn>
                                        <p:tgtEl>
                                          <p:spTgt spid="16">
                                            <p:txEl>
                                              <p:pRg st="0" end="0"/>
                                            </p:txEl>
                                          </p:spTgt>
                                        </p:tgtEl>
                                        <p:attrNameLst>
                                          <p:attrName>style.visibility</p:attrName>
                                        </p:attrNameLst>
                                      </p:cBhvr>
                                      <p:to>
                                        <p:strVal val="visible"/>
                                      </p:to>
                                    </p:set>
                                    <p:animEffect transition="in" filter="fade">
                                      <p:cBhvr>
                                        <p:cTn id="27"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1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Прямоугольник 12"/>
          <p:cNvSpPr/>
          <p:nvPr/>
        </p:nvSpPr>
        <p:spPr>
          <a:xfrm>
            <a:off x="206828" y="498771"/>
            <a:ext cx="12194383" cy="492443"/>
          </a:xfrm>
          <a:prstGeom prst="rect">
            <a:avLst/>
          </a:prstGeom>
        </p:spPr>
        <p:txBody>
          <a:bodyPr wrap="square" lIns="0" tIns="0" rIns="0" bIns="0" anchor="ctr" anchorCtr="0">
            <a:spAutoFit/>
          </a:bodyPr>
          <a:lstStyle/>
          <a:p>
            <a:pPr defTabSz="914354"/>
            <a:r>
              <a:rPr lang="ru-RU" sz="3200" b="1" dirty="0" smtClean="0">
                <a:solidFill>
                  <a:srgbClr val="0070C0"/>
                </a:solidFill>
                <a:latin typeface="Merriweather"/>
                <a:cs typeface="Gotham Pro Light" pitchFamily="50" charset="0"/>
              </a:rPr>
              <a:t>Сложности вопроса пунктуации при однородных членах</a:t>
            </a:r>
            <a:endParaRPr lang="ru-RU" sz="3200" b="1" dirty="0">
              <a:solidFill>
                <a:srgbClr val="0070C0"/>
              </a:solidFill>
              <a:latin typeface="Merriweather"/>
              <a:cs typeface="Gotham Pro Light" pitchFamily="50" charset="0"/>
            </a:endParaRPr>
          </a:p>
        </p:txBody>
      </p:sp>
      <p:sp>
        <p:nvSpPr>
          <p:cNvPr id="12" name="Прямоугольник 11">
            <a:extLst>
              <a:ext uri="{FF2B5EF4-FFF2-40B4-BE49-F238E27FC236}">
                <a16:creationId xmlns:a16="http://schemas.microsoft.com/office/drawing/2014/main" id="{86227D92-18DC-4B2F-92DC-C086673C3CD8}"/>
              </a:ext>
            </a:extLst>
          </p:cNvPr>
          <p:cNvSpPr/>
          <p:nvPr/>
        </p:nvSpPr>
        <p:spPr>
          <a:xfrm>
            <a:off x="720047" y="1349947"/>
            <a:ext cx="9833999" cy="2585323"/>
          </a:xfrm>
          <a:prstGeom prst="rect">
            <a:avLst/>
          </a:prstGeom>
        </p:spPr>
        <p:txBody>
          <a:bodyPr wrap="square" lIns="0" tIns="0" rIns="0" bIns="0">
            <a:spAutoFit/>
          </a:bodyPr>
          <a:lstStyle/>
          <a:p>
            <a:pPr marL="457200" indent="-457200" defTabSz="914354">
              <a:buAutoNum type="arabicParenR"/>
            </a:pPr>
            <a:endParaRPr lang="ru-RU" sz="2400" dirty="0">
              <a:solidFill>
                <a:srgbClr val="002060"/>
              </a:solidFill>
              <a:latin typeface="Merriweather"/>
            </a:endParaRPr>
          </a:p>
          <a:p>
            <a:pPr defTabSz="914354"/>
            <a:r>
              <a:rPr lang="ru-RU" sz="2400" dirty="0" smtClean="0">
                <a:solidFill>
                  <a:srgbClr val="002060"/>
                </a:solidFill>
                <a:latin typeface="Merriweather"/>
              </a:rPr>
              <a:t>Для </a:t>
            </a:r>
            <a:r>
              <a:rPr lang="ru-RU" sz="2400" dirty="0">
                <a:solidFill>
                  <a:srgbClr val="002060"/>
                </a:solidFill>
                <a:latin typeface="Merriweather"/>
              </a:rPr>
              <a:t>того чтобы </a:t>
            </a:r>
            <a:r>
              <a:rPr lang="ru-RU" sz="2400" dirty="0" smtClean="0">
                <a:solidFill>
                  <a:srgbClr val="002060"/>
                </a:solidFill>
                <a:latin typeface="Merriweather"/>
              </a:rPr>
              <a:t>понять </a:t>
            </a:r>
            <a:r>
              <a:rPr lang="ru-RU" sz="2400" dirty="0">
                <a:solidFill>
                  <a:srgbClr val="002060"/>
                </a:solidFill>
                <a:latin typeface="Merriweather"/>
              </a:rPr>
              <a:t>проблему пунктуации при однородных определениях, </a:t>
            </a:r>
            <a:r>
              <a:rPr lang="ru-RU" sz="2400" dirty="0" smtClean="0">
                <a:solidFill>
                  <a:srgbClr val="002060"/>
                </a:solidFill>
                <a:latin typeface="Merriweather"/>
              </a:rPr>
              <a:t>нужно знать нюансы написания предложения с </a:t>
            </a:r>
            <a:r>
              <a:rPr lang="ru-RU" sz="2400" dirty="0">
                <a:solidFill>
                  <a:srgbClr val="002060"/>
                </a:solidFill>
                <a:latin typeface="Merriweather"/>
              </a:rPr>
              <a:t>однородными определениями.</a:t>
            </a:r>
            <a:endParaRPr lang="ru-RU" sz="2400" dirty="0" smtClean="0">
              <a:solidFill>
                <a:srgbClr val="002060"/>
              </a:solidFill>
              <a:latin typeface="Merriweather"/>
            </a:endParaRPr>
          </a:p>
          <a:p>
            <a:pPr marL="457200" indent="-457200" defTabSz="914354">
              <a:buAutoNum type="arabicParenR"/>
            </a:pPr>
            <a:endParaRPr lang="ru-RU" sz="2400" dirty="0">
              <a:solidFill>
                <a:srgbClr val="002060"/>
              </a:solidFill>
              <a:latin typeface="Merriweather"/>
            </a:endParaRPr>
          </a:p>
          <a:p>
            <a:pPr marL="457200" indent="-457200" defTabSz="914354">
              <a:buAutoNum type="arabicParenR"/>
            </a:pPr>
            <a:endParaRPr lang="ru-RU" sz="2400" dirty="0" smtClean="0">
              <a:solidFill>
                <a:srgbClr val="002060"/>
              </a:solidFill>
              <a:latin typeface="Merriweather"/>
            </a:endParaRPr>
          </a:p>
          <a:p>
            <a:pPr marL="457200" indent="-457200" defTabSz="914354">
              <a:buAutoNum type="arabicParenR"/>
            </a:pPr>
            <a:endParaRPr lang="ru-RU" sz="2400" dirty="0" smtClean="0">
              <a:latin typeface="Merriweather"/>
            </a:endParaRPr>
          </a:p>
        </p:txBody>
      </p:sp>
      <p:sp>
        <p:nvSpPr>
          <p:cNvPr id="16" name="Прямоугольник 15">
            <a:extLst>
              <a:ext uri="{FF2B5EF4-FFF2-40B4-BE49-F238E27FC236}">
                <a16:creationId xmlns:a16="http://schemas.microsoft.com/office/drawing/2014/main" id="{86227D92-18DC-4B2F-92DC-C086673C3CD8}"/>
              </a:ext>
            </a:extLst>
          </p:cNvPr>
          <p:cNvSpPr/>
          <p:nvPr/>
        </p:nvSpPr>
        <p:spPr>
          <a:xfrm>
            <a:off x="820913" y="3935270"/>
            <a:ext cx="9632266" cy="1107996"/>
          </a:xfrm>
          <a:prstGeom prst="rect">
            <a:avLst/>
          </a:prstGeom>
        </p:spPr>
        <p:txBody>
          <a:bodyPr wrap="square" lIns="0" tIns="0" rIns="0" bIns="0">
            <a:spAutoFit/>
          </a:bodyPr>
          <a:lstStyle/>
          <a:p>
            <a:pPr defTabSz="914354"/>
            <a:r>
              <a:rPr lang="ru-RU" sz="2400" dirty="0" smtClean="0">
                <a:solidFill>
                  <a:srgbClr val="002060"/>
                </a:solidFill>
                <a:latin typeface="Merriweather"/>
              </a:rPr>
              <a:t>Умение </a:t>
            </a:r>
            <a:r>
              <a:rPr lang="ru-RU" sz="2400" b="1" dirty="0">
                <a:solidFill>
                  <a:srgbClr val="002060"/>
                </a:solidFill>
                <a:latin typeface="Merriweather"/>
              </a:rPr>
              <a:t>отличать </a:t>
            </a:r>
            <a:r>
              <a:rPr lang="ru-RU" sz="2400" dirty="0">
                <a:solidFill>
                  <a:srgbClr val="002060"/>
                </a:solidFill>
                <a:latin typeface="Merriweather"/>
              </a:rPr>
              <a:t>однородное определение от неоднородного – залог </a:t>
            </a:r>
            <a:r>
              <a:rPr lang="ru-RU" sz="2400" b="1" dirty="0">
                <a:solidFill>
                  <a:srgbClr val="002060"/>
                </a:solidFill>
                <a:latin typeface="Merriweather"/>
              </a:rPr>
              <a:t>правильной</a:t>
            </a:r>
            <a:r>
              <a:rPr lang="ru-RU" sz="2400" dirty="0">
                <a:solidFill>
                  <a:srgbClr val="002060"/>
                </a:solidFill>
                <a:latin typeface="Merriweather"/>
              </a:rPr>
              <a:t> постановки </a:t>
            </a:r>
            <a:r>
              <a:rPr lang="ru-RU" sz="2400" b="1" dirty="0">
                <a:solidFill>
                  <a:srgbClr val="002060"/>
                </a:solidFill>
                <a:latin typeface="Merriweather"/>
              </a:rPr>
              <a:t>знаков препинания </a:t>
            </a:r>
            <a:r>
              <a:rPr lang="ru-RU" sz="2400" dirty="0">
                <a:solidFill>
                  <a:srgbClr val="002060"/>
                </a:solidFill>
                <a:latin typeface="Merriweather"/>
              </a:rPr>
              <a:t>при однородных членах.</a:t>
            </a:r>
            <a:endParaRPr lang="en-US" sz="2400" i="1" dirty="0">
              <a:solidFill>
                <a:srgbClr val="002060"/>
              </a:solidFill>
              <a:latin typeface="Merriweather"/>
            </a:endParaRPr>
          </a:p>
        </p:txBody>
      </p:sp>
      <p:pic>
        <p:nvPicPr>
          <p:cNvPr id="2" name="Рисунок 1"/>
          <p:cNvPicPr>
            <a:picLocks noChangeAspect="1"/>
          </p:cNvPicPr>
          <p:nvPr/>
        </p:nvPicPr>
        <p:blipFill>
          <a:blip r:embed="rId3"/>
          <a:stretch>
            <a:fillRect/>
          </a:stretch>
        </p:blipFill>
        <p:spPr>
          <a:xfrm>
            <a:off x="10590543" y="1491462"/>
            <a:ext cx="1810669" cy="4304146"/>
          </a:xfrm>
          <a:prstGeom prst="rect">
            <a:avLst/>
          </a:prstGeom>
        </p:spPr>
      </p:pic>
    </p:spTree>
    <p:extLst>
      <p:ext uri="{BB962C8B-B14F-4D97-AF65-F5344CB8AC3E}">
        <p14:creationId xmlns:p14="http://schemas.microsoft.com/office/powerpoint/2010/main" val="1433981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10000"/>
                                  </p:iterate>
                                  <p:childTnLst>
                                    <p:set>
                                      <p:cBhvr>
                                        <p:cTn id="6" dur="1" fill="hold">
                                          <p:stCondLst>
                                            <p:cond delay="0"/>
                                          </p:stCondLst>
                                        </p:cTn>
                                        <p:tgtEl>
                                          <p:spTgt spid="12">
                                            <p:txEl>
                                              <p:pRg st="1" end="1"/>
                                            </p:txEl>
                                          </p:spTgt>
                                        </p:tgtEl>
                                        <p:attrNameLst>
                                          <p:attrName>style.visibility</p:attrName>
                                        </p:attrNameLst>
                                      </p:cBhvr>
                                      <p:to>
                                        <p:strVal val="visible"/>
                                      </p:to>
                                    </p:set>
                                    <p:animEffect transition="in" filter="fade">
                                      <p:cBhvr>
                                        <p:cTn id="7" dur="500"/>
                                        <p:tgtEl>
                                          <p:spTgt spid="1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iterate type="lt">
                                    <p:tmPct val="10000"/>
                                  </p:iterate>
                                  <p:childTnLst>
                                    <p:set>
                                      <p:cBhvr>
                                        <p:cTn id="11" dur="1" fill="hold">
                                          <p:stCondLst>
                                            <p:cond delay="0"/>
                                          </p:stCondLst>
                                        </p:cTn>
                                        <p:tgtEl>
                                          <p:spTgt spid="16">
                                            <p:txEl>
                                              <p:pRg st="0" end="0"/>
                                            </p:txEl>
                                          </p:spTgt>
                                        </p:tgtEl>
                                        <p:attrNameLst>
                                          <p:attrName>style.visibility</p:attrName>
                                        </p:attrNameLst>
                                      </p:cBhvr>
                                      <p:to>
                                        <p:strVal val="visible"/>
                                      </p:to>
                                    </p:set>
                                    <p:animEffect transition="in" filter="fade">
                                      <p:cBhvr>
                                        <p:cTn id="12"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16"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Прямоугольник 18">
            <a:extLst>
              <a:ext uri="{FF2B5EF4-FFF2-40B4-BE49-F238E27FC236}">
                <a16:creationId xmlns:a16="http://schemas.microsoft.com/office/drawing/2014/main" id="{62A86D3A-69F4-449D-9860-D81A054AF843}"/>
              </a:ext>
            </a:extLst>
          </p:cNvPr>
          <p:cNvSpPr/>
          <p:nvPr/>
        </p:nvSpPr>
        <p:spPr>
          <a:xfrm>
            <a:off x="0" y="-145384"/>
            <a:ext cx="12192000" cy="93409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0000" tIns="480000" bIns="120000" rtlCol="0" anchor="ctr">
            <a:spAutoFit/>
          </a:bodyPr>
          <a:lstStyle/>
          <a:p>
            <a:pPr algn="ctr" defTabSz="914354"/>
            <a:r>
              <a:rPr lang="ru-RU" sz="2133" b="1" dirty="0" smtClean="0">
                <a:solidFill>
                  <a:schemeClr val="bg1"/>
                </a:solidFill>
                <a:latin typeface="Roboto"/>
              </a:rPr>
              <a:t>Разграничение однородности</a:t>
            </a:r>
            <a:r>
              <a:rPr lang="en-US" sz="2133" b="1" dirty="0" smtClean="0">
                <a:solidFill>
                  <a:schemeClr val="bg1"/>
                </a:solidFill>
                <a:latin typeface="Roboto"/>
              </a:rPr>
              <a:t>//</a:t>
            </a:r>
            <a:r>
              <a:rPr lang="ru-RU" sz="2133" b="1" dirty="0" smtClean="0">
                <a:solidFill>
                  <a:schemeClr val="bg1"/>
                </a:solidFill>
                <a:latin typeface="Roboto"/>
              </a:rPr>
              <a:t>неоднородности  - один из  наиболее трудных вопросов</a:t>
            </a:r>
            <a:endParaRPr lang="ru-RU" sz="2133" b="1" dirty="0">
              <a:solidFill>
                <a:schemeClr val="bg1"/>
              </a:solidFill>
              <a:latin typeface="Roboto"/>
            </a:endParaRPr>
          </a:p>
        </p:txBody>
      </p:sp>
      <p:sp>
        <p:nvSpPr>
          <p:cNvPr id="13" name="Прямоугольник 12"/>
          <p:cNvSpPr/>
          <p:nvPr/>
        </p:nvSpPr>
        <p:spPr>
          <a:xfrm>
            <a:off x="0" y="697130"/>
            <a:ext cx="12073812" cy="1107996"/>
          </a:xfrm>
          <a:prstGeom prst="rect">
            <a:avLst/>
          </a:prstGeom>
        </p:spPr>
        <p:txBody>
          <a:bodyPr wrap="square" lIns="0" tIns="0" rIns="0" bIns="0" anchor="ctr" anchorCtr="0">
            <a:spAutoFit/>
          </a:bodyPr>
          <a:lstStyle/>
          <a:p>
            <a:pPr lvl="1" defTabSz="914354"/>
            <a:endParaRPr lang="ru-RU" sz="2400" dirty="0" smtClean="0">
              <a:solidFill>
                <a:srgbClr val="002060"/>
              </a:solidFill>
              <a:latin typeface="Merriweather"/>
              <a:cs typeface="Gotham Pro Light" pitchFamily="50" charset="0"/>
            </a:endParaRPr>
          </a:p>
          <a:p>
            <a:pPr lvl="1" defTabSz="914354"/>
            <a:r>
              <a:rPr lang="ru-RU" sz="2400" dirty="0" smtClean="0">
                <a:solidFill>
                  <a:srgbClr val="002060"/>
                </a:solidFill>
                <a:latin typeface="Merriweather"/>
                <a:cs typeface="Gotham Pro Light" pitchFamily="50" charset="0"/>
              </a:rPr>
              <a:t>При разграничении однородности</a:t>
            </a:r>
            <a:r>
              <a:rPr lang="en-US" sz="2400" dirty="0" smtClean="0">
                <a:solidFill>
                  <a:srgbClr val="002060"/>
                </a:solidFill>
                <a:latin typeface="Merriweather"/>
                <a:cs typeface="Gotham Pro Light" pitchFamily="50" charset="0"/>
              </a:rPr>
              <a:t>//</a:t>
            </a:r>
            <a:r>
              <a:rPr lang="ru-RU" sz="2400" dirty="0" smtClean="0">
                <a:solidFill>
                  <a:srgbClr val="002060"/>
                </a:solidFill>
                <a:latin typeface="Merriweather"/>
                <a:cs typeface="Gotham Pro Light" pitchFamily="50" charset="0"/>
              </a:rPr>
              <a:t>неоднородности определений  следует учитывать </a:t>
            </a:r>
            <a:r>
              <a:rPr lang="ru-RU" sz="2400" b="1" dirty="0" smtClean="0">
                <a:solidFill>
                  <a:srgbClr val="002060"/>
                </a:solidFill>
                <a:latin typeface="Merriweather"/>
                <a:cs typeface="Gotham Pro Light" pitchFamily="50" charset="0"/>
              </a:rPr>
              <a:t>особенности </a:t>
            </a:r>
            <a:r>
              <a:rPr lang="ru-RU" sz="2400" dirty="0" smtClean="0">
                <a:solidFill>
                  <a:srgbClr val="002060"/>
                </a:solidFill>
                <a:latin typeface="Merriweather"/>
                <a:cs typeface="Gotham Pro Light" pitchFamily="50" charset="0"/>
              </a:rPr>
              <a:t>их  употребления:</a:t>
            </a:r>
            <a:endParaRPr lang="ru-RU" sz="2000" dirty="0" smtClean="0">
              <a:solidFill>
                <a:srgbClr val="FFC000"/>
              </a:solidFill>
              <a:latin typeface="Merriweather"/>
              <a:cs typeface="Gotham Pro Light" pitchFamily="50" charset="0"/>
            </a:endParaRPr>
          </a:p>
        </p:txBody>
      </p:sp>
      <p:sp>
        <p:nvSpPr>
          <p:cNvPr id="12" name="Прямоугольник 11">
            <a:extLst>
              <a:ext uri="{FF2B5EF4-FFF2-40B4-BE49-F238E27FC236}">
                <a16:creationId xmlns:a16="http://schemas.microsoft.com/office/drawing/2014/main" id="{86227D92-18DC-4B2F-92DC-C086673C3CD8}"/>
              </a:ext>
            </a:extLst>
          </p:cNvPr>
          <p:cNvSpPr/>
          <p:nvPr/>
        </p:nvSpPr>
        <p:spPr>
          <a:xfrm>
            <a:off x="174170" y="1989785"/>
            <a:ext cx="11899643" cy="1477328"/>
          </a:xfrm>
          <a:prstGeom prst="rect">
            <a:avLst/>
          </a:prstGeom>
        </p:spPr>
        <p:txBody>
          <a:bodyPr wrap="square" lIns="0" tIns="0" rIns="0" bIns="0">
            <a:spAutoFit/>
          </a:bodyPr>
          <a:lstStyle/>
          <a:p>
            <a:pPr defTabSz="914354"/>
            <a:r>
              <a:rPr lang="ru-RU" sz="2400" b="1" dirty="0" smtClean="0">
                <a:latin typeface="Merriweather"/>
              </a:rPr>
              <a:t> </a:t>
            </a:r>
            <a:r>
              <a:rPr lang="ru-RU" sz="2400" b="1" dirty="0" smtClean="0">
                <a:solidFill>
                  <a:srgbClr val="002060"/>
                </a:solidFill>
                <a:latin typeface="Merriweather"/>
              </a:rPr>
              <a:t>1. ЛЕКСИЧЕСКАЯ </a:t>
            </a:r>
            <a:r>
              <a:rPr lang="ru-RU" sz="2000" dirty="0" smtClean="0">
                <a:solidFill>
                  <a:srgbClr val="002060"/>
                </a:solidFill>
                <a:latin typeface="Merriweather"/>
              </a:rPr>
              <a:t>(смысловая</a:t>
            </a:r>
            <a:r>
              <a:rPr lang="ru-RU" sz="2400" dirty="0" smtClean="0">
                <a:solidFill>
                  <a:srgbClr val="002060"/>
                </a:solidFill>
                <a:latin typeface="Merriweather"/>
              </a:rPr>
              <a:t>) особенность: </a:t>
            </a:r>
          </a:p>
          <a:p>
            <a:pPr defTabSz="914354"/>
            <a:r>
              <a:rPr lang="ru-RU" sz="2400" dirty="0" smtClean="0">
                <a:solidFill>
                  <a:srgbClr val="002060"/>
                </a:solidFill>
                <a:latin typeface="Merriweather"/>
              </a:rPr>
              <a:t>-  однородные определения  </a:t>
            </a:r>
            <a:r>
              <a:rPr lang="ru-RU" sz="2400" dirty="0">
                <a:solidFill>
                  <a:srgbClr val="002060"/>
                </a:solidFill>
                <a:latin typeface="Merriweather"/>
              </a:rPr>
              <a:t>характеризуют </a:t>
            </a:r>
            <a:r>
              <a:rPr lang="ru-RU" sz="2400" dirty="0" smtClean="0">
                <a:solidFill>
                  <a:srgbClr val="002060"/>
                </a:solidFill>
                <a:latin typeface="Merriweather"/>
              </a:rPr>
              <a:t>предмет </a:t>
            </a:r>
            <a:r>
              <a:rPr lang="ru-RU" sz="2000" dirty="0" smtClean="0">
                <a:solidFill>
                  <a:srgbClr val="002060"/>
                </a:solidFill>
                <a:latin typeface="Merriweather"/>
              </a:rPr>
              <a:t>(предметы) </a:t>
            </a:r>
            <a:r>
              <a:rPr lang="ru-RU" sz="2400" dirty="0">
                <a:solidFill>
                  <a:srgbClr val="002060"/>
                </a:solidFill>
                <a:latin typeface="Merriweather"/>
              </a:rPr>
              <a:t>по одному </a:t>
            </a:r>
            <a:r>
              <a:rPr lang="ru-RU" sz="2400" dirty="0" smtClean="0">
                <a:solidFill>
                  <a:srgbClr val="002060"/>
                </a:solidFill>
                <a:latin typeface="Merriweather"/>
              </a:rPr>
              <a:t>признаку, с </a:t>
            </a:r>
            <a:r>
              <a:rPr lang="ru-RU" sz="2400" dirty="0">
                <a:solidFill>
                  <a:srgbClr val="002060"/>
                </a:solidFill>
                <a:latin typeface="Merriweather"/>
              </a:rPr>
              <a:t>одной </a:t>
            </a:r>
            <a:r>
              <a:rPr lang="ru-RU" sz="2400" dirty="0" smtClean="0">
                <a:solidFill>
                  <a:srgbClr val="002060"/>
                </a:solidFill>
                <a:latin typeface="Merriweather"/>
              </a:rPr>
              <a:t>стороны ( </a:t>
            </a:r>
            <a:r>
              <a:rPr lang="ru-RU" sz="2000" i="1" dirty="0" smtClean="0">
                <a:solidFill>
                  <a:srgbClr val="002060"/>
                </a:solidFill>
                <a:latin typeface="Merriweather"/>
              </a:rPr>
              <a:t>Мы </a:t>
            </a:r>
            <a:r>
              <a:rPr lang="ru-RU" sz="2000" i="1" dirty="0">
                <a:solidFill>
                  <a:srgbClr val="002060"/>
                </a:solidFill>
                <a:latin typeface="Merriweather"/>
              </a:rPr>
              <a:t>любовались красными, зелёными, синимы шарами) </a:t>
            </a:r>
            <a:r>
              <a:rPr lang="ru-RU" sz="2000" i="1" dirty="0" smtClean="0">
                <a:solidFill>
                  <a:srgbClr val="002060"/>
                </a:solidFill>
                <a:latin typeface="Merriweather"/>
              </a:rPr>
              <a:t>,</a:t>
            </a:r>
          </a:p>
          <a:p>
            <a:pPr defTabSz="914354"/>
            <a:r>
              <a:rPr lang="ru-RU" sz="2400" dirty="0" smtClean="0">
                <a:solidFill>
                  <a:srgbClr val="002060"/>
                </a:solidFill>
                <a:latin typeface="Merriweather"/>
              </a:rPr>
              <a:t> -  </a:t>
            </a:r>
            <a:r>
              <a:rPr lang="ru-RU" sz="2400" dirty="0">
                <a:solidFill>
                  <a:srgbClr val="002060"/>
                </a:solidFill>
                <a:latin typeface="Merriweather"/>
              </a:rPr>
              <a:t>неоднородные – с разных </a:t>
            </a:r>
            <a:r>
              <a:rPr lang="ru-RU" sz="2400" dirty="0" smtClean="0">
                <a:solidFill>
                  <a:srgbClr val="002060"/>
                </a:solidFill>
                <a:latin typeface="Merriweather"/>
              </a:rPr>
              <a:t>сторон </a:t>
            </a:r>
            <a:r>
              <a:rPr lang="ru-RU" sz="2000" i="1" dirty="0">
                <a:solidFill>
                  <a:srgbClr val="002060"/>
                </a:solidFill>
                <a:latin typeface="Merriweather"/>
              </a:rPr>
              <a:t>( Это были  новенькие </a:t>
            </a:r>
            <a:r>
              <a:rPr lang="ru-RU" sz="2000" i="1" dirty="0" smtClean="0">
                <a:solidFill>
                  <a:srgbClr val="002060"/>
                </a:solidFill>
                <a:latin typeface="Merriweather"/>
              </a:rPr>
              <a:t> </a:t>
            </a:r>
            <a:r>
              <a:rPr lang="ru-RU" sz="2000" i="1" dirty="0">
                <a:solidFill>
                  <a:srgbClr val="002060"/>
                </a:solidFill>
                <a:latin typeface="Merriweather"/>
              </a:rPr>
              <a:t>деревянные кубики.)   </a:t>
            </a:r>
            <a:endParaRPr lang="en-US" sz="2000" i="1" dirty="0">
              <a:solidFill>
                <a:srgbClr val="002060"/>
              </a:solidFill>
              <a:latin typeface="Merriweather"/>
            </a:endParaRPr>
          </a:p>
        </p:txBody>
      </p:sp>
      <p:sp>
        <p:nvSpPr>
          <p:cNvPr id="10" name="Прямоугольник 9">
            <a:extLst>
              <a:ext uri="{FF2B5EF4-FFF2-40B4-BE49-F238E27FC236}">
                <a16:creationId xmlns:a16="http://schemas.microsoft.com/office/drawing/2014/main" id="{86227D92-18DC-4B2F-92DC-C086673C3CD8}"/>
              </a:ext>
            </a:extLst>
          </p:cNvPr>
          <p:cNvSpPr/>
          <p:nvPr/>
        </p:nvSpPr>
        <p:spPr>
          <a:xfrm>
            <a:off x="304800" y="3635829"/>
            <a:ext cx="11769013" cy="1846659"/>
          </a:xfrm>
          <a:prstGeom prst="rect">
            <a:avLst/>
          </a:prstGeom>
        </p:spPr>
        <p:txBody>
          <a:bodyPr wrap="square" lIns="0" tIns="0" rIns="0" bIns="0">
            <a:spAutoFit/>
          </a:bodyPr>
          <a:lstStyle/>
          <a:p>
            <a:pPr defTabSz="914354"/>
            <a:endParaRPr lang="ru-RU" sz="2400" dirty="0" smtClean="0">
              <a:solidFill>
                <a:srgbClr val="002060"/>
              </a:solidFill>
              <a:latin typeface="Merriweather"/>
            </a:endParaRPr>
          </a:p>
          <a:p>
            <a:pPr defTabSz="914354"/>
            <a:r>
              <a:rPr lang="ru-RU" sz="2400" dirty="0" smtClean="0">
                <a:solidFill>
                  <a:srgbClr val="002060"/>
                </a:solidFill>
                <a:latin typeface="Merriweather"/>
              </a:rPr>
              <a:t>Но смысловой признак – </a:t>
            </a:r>
            <a:r>
              <a:rPr lang="ru-RU" sz="2400" dirty="0">
                <a:solidFill>
                  <a:srgbClr val="002060"/>
                </a:solidFill>
                <a:latin typeface="Merriweather"/>
              </a:rPr>
              <a:t>не единственный критерий при определении однородности//неоднородности </a:t>
            </a:r>
            <a:r>
              <a:rPr lang="ru-RU" sz="2400" dirty="0" smtClean="0">
                <a:solidFill>
                  <a:srgbClr val="002060"/>
                </a:solidFill>
                <a:latin typeface="Merriweather"/>
              </a:rPr>
              <a:t>определений.  Однородными </a:t>
            </a:r>
            <a:r>
              <a:rPr lang="ru-RU" sz="2400" dirty="0">
                <a:solidFill>
                  <a:srgbClr val="002060"/>
                </a:solidFill>
                <a:latin typeface="Merriweather"/>
              </a:rPr>
              <a:t>бывают </a:t>
            </a:r>
            <a:r>
              <a:rPr lang="ru-RU" sz="2400" dirty="0" smtClean="0">
                <a:solidFill>
                  <a:srgbClr val="002060"/>
                </a:solidFill>
                <a:latin typeface="Merriweather"/>
              </a:rPr>
              <a:t>и определения</a:t>
            </a:r>
            <a:r>
              <a:rPr lang="ru-RU" sz="2400" dirty="0">
                <a:solidFill>
                  <a:srgbClr val="002060"/>
                </a:solidFill>
                <a:latin typeface="Merriweather"/>
              </a:rPr>
              <a:t>, обозначающие  различные признаки одного и того же предмета :  </a:t>
            </a:r>
            <a:r>
              <a:rPr lang="ru-RU" sz="2000" i="1" dirty="0">
                <a:solidFill>
                  <a:srgbClr val="002060"/>
                </a:solidFill>
                <a:latin typeface="Merriweather"/>
              </a:rPr>
              <a:t>Недалеко от берега торчали из воды большие, чёрные, угловатые камни </a:t>
            </a:r>
            <a:r>
              <a:rPr lang="ru-RU" sz="2000" i="1" dirty="0" smtClean="0">
                <a:solidFill>
                  <a:srgbClr val="002060"/>
                </a:solidFill>
                <a:latin typeface="Merriweather"/>
              </a:rPr>
              <a:t>.  </a:t>
            </a:r>
          </a:p>
        </p:txBody>
      </p:sp>
      <p:sp>
        <p:nvSpPr>
          <p:cNvPr id="14" name="Прямоугольник 13">
            <a:extLst>
              <a:ext uri="{FF2B5EF4-FFF2-40B4-BE49-F238E27FC236}">
                <a16:creationId xmlns:a16="http://schemas.microsoft.com/office/drawing/2014/main" id="{86227D92-18DC-4B2F-92DC-C086673C3CD8}"/>
              </a:ext>
            </a:extLst>
          </p:cNvPr>
          <p:cNvSpPr/>
          <p:nvPr/>
        </p:nvSpPr>
        <p:spPr>
          <a:xfrm>
            <a:off x="304800" y="5851820"/>
            <a:ext cx="11628583" cy="1107996"/>
          </a:xfrm>
          <a:prstGeom prst="rect">
            <a:avLst/>
          </a:prstGeom>
        </p:spPr>
        <p:txBody>
          <a:bodyPr wrap="square" lIns="0" tIns="0" rIns="0" bIns="0">
            <a:spAutoFit/>
          </a:bodyPr>
          <a:lstStyle/>
          <a:p>
            <a:pPr defTabSz="914354"/>
            <a:r>
              <a:rPr lang="ru-RU" sz="2133" i="1" dirty="0">
                <a:solidFill>
                  <a:srgbClr val="002060"/>
                </a:solidFill>
                <a:latin typeface="Merriweather"/>
              </a:rPr>
              <a:t> </a:t>
            </a:r>
            <a:r>
              <a:rPr lang="ru-RU" sz="2400" dirty="0">
                <a:solidFill>
                  <a:srgbClr val="002060"/>
                </a:solidFill>
                <a:latin typeface="Merriweather"/>
              </a:rPr>
              <a:t>Т</a:t>
            </a:r>
            <a:r>
              <a:rPr lang="ru-RU" sz="2400" dirty="0" smtClean="0">
                <a:solidFill>
                  <a:srgbClr val="002060"/>
                </a:solidFill>
                <a:latin typeface="Merriweather"/>
              </a:rPr>
              <a:t>акие однородные определения  могут определятся как синонимы, которые употребляются для более полной характеристики предмета. Они объединяются  единством производимого впечатления</a:t>
            </a:r>
            <a:r>
              <a:rPr lang="ru-RU" sz="2133" i="1" dirty="0" smtClean="0">
                <a:solidFill>
                  <a:srgbClr val="002060"/>
                </a:solidFill>
                <a:latin typeface="Merriweather"/>
              </a:rPr>
              <a:t>. </a:t>
            </a:r>
          </a:p>
        </p:txBody>
      </p:sp>
      <p:sp>
        <p:nvSpPr>
          <p:cNvPr id="15" name="Прямоугольник 14">
            <a:extLst>
              <a:ext uri="{FF2B5EF4-FFF2-40B4-BE49-F238E27FC236}">
                <a16:creationId xmlns:a16="http://schemas.microsoft.com/office/drawing/2014/main" id="{86227D92-18DC-4B2F-92DC-C086673C3CD8}"/>
              </a:ext>
            </a:extLst>
          </p:cNvPr>
          <p:cNvSpPr/>
          <p:nvPr/>
        </p:nvSpPr>
        <p:spPr>
          <a:xfrm>
            <a:off x="457200" y="6705599"/>
            <a:ext cx="11258550" cy="178141"/>
          </a:xfrm>
          <a:prstGeom prst="rect">
            <a:avLst/>
          </a:prstGeom>
        </p:spPr>
        <p:txBody>
          <a:bodyPr wrap="square" lIns="0" tIns="0" rIns="0" bIns="0">
            <a:spAutoFit/>
          </a:bodyPr>
          <a:lstStyle/>
          <a:p>
            <a:pPr defTabSz="914354"/>
            <a:endParaRPr lang="ru-RU" sz="2000" i="1" dirty="0" smtClean="0">
              <a:solidFill>
                <a:srgbClr val="002060"/>
              </a:solidFill>
              <a:latin typeface="Merriweather"/>
            </a:endParaRPr>
          </a:p>
        </p:txBody>
      </p:sp>
      <p:sp>
        <p:nvSpPr>
          <p:cNvPr id="17" name="Прямоугольник 16">
            <a:extLst>
              <a:ext uri="{FF2B5EF4-FFF2-40B4-BE49-F238E27FC236}">
                <a16:creationId xmlns:a16="http://schemas.microsoft.com/office/drawing/2014/main" id="{86227D92-18DC-4B2F-92DC-C086673C3CD8}"/>
              </a:ext>
            </a:extLst>
          </p:cNvPr>
          <p:cNvSpPr/>
          <p:nvPr/>
        </p:nvSpPr>
        <p:spPr>
          <a:xfrm rot="10800000" flipV="1">
            <a:off x="93305" y="6883741"/>
            <a:ext cx="10226351" cy="369332"/>
          </a:xfrm>
          <a:prstGeom prst="rect">
            <a:avLst/>
          </a:prstGeom>
        </p:spPr>
        <p:txBody>
          <a:bodyPr wrap="square" lIns="0" tIns="0" rIns="0" bIns="0">
            <a:spAutoFit/>
          </a:bodyPr>
          <a:lstStyle/>
          <a:p>
            <a:pPr defTabSz="914354"/>
            <a:endParaRPr lang="ru-RU" sz="2400" i="1" dirty="0" smtClean="0">
              <a:solidFill>
                <a:prstClr val="white"/>
              </a:solidFill>
              <a:latin typeface="Merriweather"/>
            </a:endParaRPr>
          </a:p>
        </p:txBody>
      </p:sp>
    </p:spTree>
    <p:extLst>
      <p:ext uri="{BB962C8B-B14F-4D97-AF65-F5344CB8AC3E}">
        <p14:creationId xmlns:p14="http://schemas.microsoft.com/office/powerpoint/2010/main" val="707745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iterate type="lt">
                                    <p:tmPct val="10000"/>
                                  </p:iterate>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fade">
                                      <p:cBhvr>
                                        <p:cTn id="12" dur="500"/>
                                        <p:tgtEl>
                                          <p:spTgt spid="1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iterate type="lt">
                                    <p:tmPct val="10000"/>
                                  </p:iterate>
                                  <p:childTnLst>
                                    <p:set>
                                      <p:cBhvr>
                                        <p:cTn id="16" dur="1" fill="hold">
                                          <p:stCondLst>
                                            <p:cond delay="0"/>
                                          </p:stCondLst>
                                        </p:cTn>
                                        <p:tgtEl>
                                          <p:spTgt spid="12">
                                            <p:txEl>
                                              <p:pRg st="1" end="1"/>
                                            </p:txEl>
                                          </p:spTgt>
                                        </p:tgtEl>
                                        <p:attrNameLst>
                                          <p:attrName>style.visibility</p:attrName>
                                        </p:attrNameLst>
                                      </p:cBhvr>
                                      <p:to>
                                        <p:strVal val="visible"/>
                                      </p:to>
                                    </p:set>
                                    <p:animEffect transition="in" filter="fade">
                                      <p:cBhvr>
                                        <p:cTn id="17" dur="500"/>
                                        <p:tgtEl>
                                          <p:spTgt spid="1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iterate type="lt">
                                    <p:tmPct val="10000"/>
                                  </p:iterate>
                                  <p:childTnLst>
                                    <p:set>
                                      <p:cBhvr>
                                        <p:cTn id="21" dur="1" fill="hold">
                                          <p:stCondLst>
                                            <p:cond delay="0"/>
                                          </p:stCondLst>
                                        </p:cTn>
                                        <p:tgtEl>
                                          <p:spTgt spid="12">
                                            <p:txEl>
                                              <p:pRg st="2" end="2"/>
                                            </p:txEl>
                                          </p:spTgt>
                                        </p:tgtEl>
                                        <p:attrNameLst>
                                          <p:attrName>style.visibility</p:attrName>
                                        </p:attrNameLst>
                                      </p:cBhvr>
                                      <p:to>
                                        <p:strVal val="visible"/>
                                      </p:to>
                                    </p:set>
                                    <p:animEffect transition="in" filter="fade">
                                      <p:cBhvr>
                                        <p:cTn id="22" dur="500"/>
                                        <p:tgtEl>
                                          <p:spTgt spid="1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iterate type="lt">
                                    <p:tmPct val="10000"/>
                                  </p:iterate>
                                  <p:childTnLst>
                                    <p:set>
                                      <p:cBhvr>
                                        <p:cTn id="26" dur="1" fill="hold">
                                          <p:stCondLst>
                                            <p:cond delay="0"/>
                                          </p:stCondLst>
                                        </p:cTn>
                                        <p:tgtEl>
                                          <p:spTgt spid="10">
                                            <p:txEl>
                                              <p:pRg st="1" end="1"/>
                                            </p:txEl>
                                          </p:spTgt>
                                        </p:tgtEl>
                                        <p:attrNameLst>
                                          <p:attrName>style.visibility</p:attrName>
                                        </p:attrNameLst>
                                      </p:cBhvr>
                                      <p:to>
                                        <p:strVal val="visible"/>
                                      </p:to>
                                    </p:set>
                                    <p:animEffect transition="in" filter="fade">
                                      <p:cBhvr>
                                        <p:cTn id="27" dur="500"/>
                                        <p:tgtEl>
                                          <p:spTgt spid="10">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iterate type="lt">
                                    <p:tmPct val="10000"/>
                                  </p:iterate>
                                  <p:childTnLst>
                                    <p:set>
                                      <p:cBhvr>
                                        <p:cTn id="31" dur="1" fill="hold">
                                          <p:stCondLst>
                                            <p:cond delay="0"/>
                                          </p:stCondLst>
                                        </p:cTn>
                                        <p:tgtEl>
                                          <p:spTgt spid="14">
                                            <p:txEl>
                                              <p:pRg st="0" end="0"/>
                                            </p:txEl>
                                          </p:spTgt>
                                        </p:tgtEl>
                                        <p:attrNameLst>
                                          <p:attrName>style.visibility</p:attrName>
                                        </p:attrNameLst>
                                      </p:cBhvr>
                                      <p:to>
                                        <p:strVal val="visible"/>
                                      </p:to>
                                    </p:set>
                                    <p:animEffect transition="in" filter="fade">
                                      <p:cBhvr>
                                        <p:cTn id="32" dur="500"/>
                                        <p:tgtEl>
                                          <p:spTgt spid="14">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nodePh="1">
                                  <p:stCondLst>
                                    <p:cond delay="0"/>
                                  </p:stCondLst>
                                  <p:endCondLst>
                                    <p:cond evt="begin" delay="0">
                                      <p:tn val="35"/>
                                    </p:cond>
                                  </p:endCondLst>
                                  <p:iterate type="lt">
                                    <p:tmPct val="10000"/>
                                  </p:iterate>
                                  <p:childTnLst>
                                    <p:set>
                                      <p:cBhvr>
                                        <p:cTn id="36" dur="1" fill="hold">
                                          <p:stCondLst>
                                            <p:cond delay="0"/>
                                          </p:stCondLst>
                                        </p:cTn>
                                        <p:tgtEl>
                                          <p:spTgt spid="15">
                                            <p:txEl>
                                              <p:pRg st="0" end="0"/>
                                            </p:txEl>
                                          </p:spTgt>
                                        </p:tgtEl>
                                        <p:attrNameLst>
                                          <p:attrName>style.visibility</p:attrName>
                                        </p:attrNameLst>
                                      </p:cBhvr>
                                      <p:to>
                                        <p:strVal val="visible"/>
                                      </p:to>
                                    </p:set>
                                    <p:animEffect transition="in" filter="fade">
                                      <p:cBhvr>
                                        <p:cTn id="37"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2" grpId="0" build="p"/>
      <p:bldP spid="10" grpId="0" build="p"/>
      <p:bldP spid="14" grpId="0" build="p"/>
      <p:bldP spid="1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Прямоугольник 18">
            <a:extLst>
              <a:ext uri="{FF2B5EF4-FFF2-40B4-BE49-F238E27FC236}">
                <a16:creationId xmlns:a16="http://schemas.microsoft.com/office/drawing/2014/main" id="{62A86D3A-69F4-449D-9860-D81A054AF843}"/>
              </a:ext>
            </a:extLst>
          </p:cNvPr>
          <p:cNvSpPr/>
          <p:nvPr/>
        </p:nvSpPr>
        <p:spPr>
          <a:xfrm>
            <a:off x="-71534" y="-260194"/>
            <a:ext cx="12120464" cy="93409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0000" tIns="480000" bIns="120000" rtlCol="0" anchor="ctr">
            <a:spAutoFit/>
          </a:bodyPr>
          <a:lstStyle/>
          <a:p>
            <a:pPr algn="ctr" defTabSz="914354"/>
            <a:r>
              <a:rPr lang="ru-RU" sz="2133" b="1" dirty="0" smtClean="0">
                <a:solidFill>
                  <a:schemeClr val="bg1"/>
                </a:solidFill>
                <a:latin typeface="Roboto"/>
              </a:rPr>
              <a:t>Разграничение однородности</a:t>
            </a:r>
            <a:r>
              <a:rPr lang="en-US" sz="2133" b="1" dirty="0" smtClean="0">
                <a:solidFill>
                  <a:schemeClr val="bg1"/>
                </a:solidFill>
                <a:latin typeface="Roboto"/>
              </a:rPr>
              <a:t>//</a:t>
            </a:r>
            <a:r>
              <a:rPr lang="ru-RU" sz="2133" b="1" dirty="0" smtClean="0">
                <a:solidFill>
                  <a:schemeClr val="bg1"/>
                </a:solidFill>
                <a:latin typeface="Roboto"/>
              </a:rPr>
              <a:t>неоднородности  - один из  наиболее трудных вопросов</a:t>
            </a:r>
            <a:endParaRPr lang="ru-RU" sz="2133" b="1" dirty="0">
              <a:solidFill>
                <a:schemeClr val="bg1"/>
              </a:solidFill>
              <a:latin typeface="Roboto"/>
            </a:endParaRPr>
          </a:p>
        </p:txBody>
      </p:sp>
      <p:sp>
        <p:nvSpPr>
          <p:cNvPr id="13" name="Прямоугольник 12"/>
          <p:cNvSpPr/>
          <p:nvPr/>
        </p:nvSpPr>
        <p:spPr>
          <a:xfrm>
            <a:off x="0" y="805817"/>
            <a:ext cx="12672010" cy="369332"/>
          </a:xfrm>
          <a:prstGeom prst="rect">
            <a:avLst/>
          </a:prstGeom>
        </p:spPr>
        <p:txBody>
          <a:bodyPr wrap="square" lIns="0" tIns="0" rIns="0" bIns="0" anchor="ctr" anchorCtr="0">
            <a:spAutoFit/>
          </a:bodyPr>
          <a:lstStyle/>
          <a:p>
            <a:pPr lvl="1" defTabSz="914354"/>
            <a:r>
              <a:rPr lang="ru-RU" sz="2400" b="1" dirty="0" smtClean="0">
                <a:solidFill>
                  <a:srgbClr val="002060"/>
                </a:solidFill>
                <a:latin typeface="Merriweather"/>
                <a:cs typeface="Gotham Pro Light" pitchFamily="50" charset="0"/>
              </a:rPr>
              <a:t>2) МОРФОЛОГИЧЕСКАЯ  </a:t>
            </a:r>
            <a:r>
              <a:rPr lang="ru-RU" sz="2400" dirty="0" smtClean="0">
                <a:solidFill>
                  <a:srgbClr val="002060"/>
                </a:solidFill>
                <a:latin typeface="Merriweather"/>
                <a:cs typeface="Gotham Pro Light" pitchFamily="50" charset="0"/>
              </a:rPr>
              <a:t>особенность :</a:t>
            </a:r>
            <a:endParaRPr lang="ru-RU" sz="2000" dirty="0" smtClean="0">
              <a:solidFill>
                <a:srgbClr val="FFC000"/>
              </a:solidFill>
              <a:latin typeface="Merriweather"/>
              <a:cs typeface="Gotham Pro Light" pitchFamily="50" charset="0"/>
            </a:endParaRPr>
          </a:p>
        </p:txBody>
      </p:sp>
      <p:sp>
        <p:nvSpPr>
          <p:cNvPr id="12" name="Прямоугольник 11">
            <a:extLst>
              <a:ext uri="{FF2B5EF4-FFF2-40B4-BE49-F238E27FC236}">
                <a16:creationId xmlns:a16="http://schemas.microsoft.com/office/drawing/2014/main" id="{86227D92-18DC-4B2F-92DC-C086673C3CD8}"/>
              </a:ext>
            </a:extLst>
          </p:cNvPr>
          <p:cNvSpPr/>
          <p:nvPr/>
        </p:nvSpPr>
        <p:spPr>
          <a:xfrm>
            <a:off x="-71534" y="1307069"/>
            <a:ext cx="12263534" cy="738664"/>
          </a:xfrm>
          <a:prstGeom prst="rect">
            <a:avLst/>
          </a:prstGeom>
        </p:spPr>
        <p:txBody>
          <a:bodyPr wrap="square" lIns="0" tIns="0" rIns="0" bIns="0">
            <a:spAutoFit/>
          </a:bodyPr>
          <a:lstStyle/>
          <a:p>
            <a:pPr defTabSz="914354"/>
            <a:r>
              <a:rPr lang="ru-RU" sz="2400" b="1" dirty="0" smtClean="0">
                <a:latin typeface="Merriweather"/>
              </a:rPr>
              <a:t> 1</a:t>
            </a:r>
            <a:r>
              <a:rPr lang="ru-RU" sz="2400" b="1" dirty="0" smtClean="0">
                <a:solidFill>
                  <a:srgbClr val="002060"/>
                </a:solidFill>
                <a:latin typeface="Merriweather"/>
              </a:rPr>
              <a:t>. Однородные </a:t>
            </a:r>
            <a:r>
              <a:rPr lang="ru-RU" sz="2400" dirty="0" smtClean="0">
                <a:solidFill>
                  <a:srgbClr val="002060"/>
                </a:solidFill>
                <a:latin typeface="Merriweather"/>
              </a:rPr>
              <a:t>определения  могут быть выражены</a:t>
            </a:r>
          </a:p>
          <a:p>
            <a:pPr defTabSz="914354"/>
            <a:r>
              <a:rPr lang="ru-RU" sz="2400" dirty="0" smtClean="0">
                <a:solidFill>
                  <a:srgbClr val="002060"/>
                </a:solidFill>
                <a:latin typeface="Merriweather"/>
              </a:rPr>
              <a:t> прилагательными одного разряда. </a:t>
            </a:r>
          </a:p>
        </p:txBody>
      </p:sp>
      <p:sp>
        <p:nvSpPr>
          <p:cNvPr id="15" name="Прямоугольник 14">
            <a:extLst>
              <a:ext uri="{FF2B5EF4-FFF2-40B4-BE49-F238E27FC236}">
                <a16:creationId xmlns:a16="http://schemas.microsoft.com/office/drawing/2014/main" id="{86227D92-18DC-4B2F-92DC-C086673C3CD8}"/>
              </a:ext>
            </a:extLst>
          </p:cNvPr>
          <p:cNvSpPr/>
          <p:nvPr/>
        </p:nvSpPr>
        <p:spPr>
          <a:xfrm>
            <a:off x="0" y="2275115"/>
            <a:ext cx="11477176" cy="4678204"/>
          </a:xfrm>
          <a:prstGeom prst="rect">
            <a:avLst/>
          </a:prstGeom>
        </p:spPr>
        <p:txBody>
          <a:bodyPr wrap="square" lIns="0" tIns="0" rIns="0" bIns="0">
            <a:spAutoFit/>
          </a:bodyPr>
          <a:lstStyle/>
          <a:p>
            <a:pPr defTabSz="914354"/>
            <a:r>
              <a:rPr lang="ru-RU" sz="2400" b="1" dirty="0" smtClean="0">
                <a:solidFill>
                  <a:srgbClr val="002060"/>
                </a:solidFill>
                <a:latin typeface="Merriweather"/>
              </a:rPr>
              <a:t>2. Неоднородные</a:t>
            </a:r>
            <a:r>
              <a:rPr lang="ru-RU" sz="2400" dirty="0" smtClean="0">
                <a:solidFill>
                  <a:srgbClr val="002060"/>
                </a:solidFill>
                <a:latin typeface="Merriweather"/>
              </a:rPr>
              <a:t> определения могут быть выражены:</a:t>
            </a:r>
          </a:p>
          <a:p>
            <a:pPr defTabSz="914354"/>
            <a:endParaRPr lang="ru-RU" sz="2400" dirty="0" smtClean="0">
              <a:solidFill>
                <a:srgbClr val="002060"/>
              </a:solidFill>
              <a:latin typeface="Merriweather"/>
            </a:endParaRPr>
          </a:p>
          <a:p>
            <a:pPr defTabSz="914354"/>
            <a:r>
              <a:rPr lang="ru-RU" sz="2400" dirty="0" smtClean="0">
                <a:solidFill>
                  <a:srgbClr val="002060"/>
                </a:solidFill>
                <a:latin typeface="Merriweather"/>
              </a:rPr>
              <a:t>а) прилагательными разных разрядов </a:t>
            </a:r>
            <a:r>
              <a:rPr lang="ru-RU" sz="2000" i="1" dirty="0" smtClean="0">
                <a:solidFill>
                  <a:srgbClr val="002060"/>
                </a:solidFill>
                <a:latin typeface="Merriweather"/>
              </a:rPr>
              <a:t>( </a:t>
            </a:r>
            <a:r>
              <a:rPr lang="ru-RU" sz="2000" i="1" dirty="0">
                <a:solidFill>
                  <a:srgbClr val="002060"/>
                </a:solidFill>
                <a:latin typeface="Merriweather"/>
              </a:rPr>
              <a:t>Он в кругу своих знакомых играл роль </a:t>
            </a:r>
            <a:r>
              <a:rPr lang="ru-RU" sz="2000" b="1" i="1" dirty="0">
                <a:solidFill>
                  <a:srgbClr val="002060"/>
                </a:solidFill>
                <a:latin typeface="Merriweather"/>
              </a:rPr>
              <a:t>большой сторожевой </a:t>
            </a:r>
            <a:r>
              <a:rPr lang="ru-RU" sz="2000" i="1" dirty="0">
                <a:solidFill>
                  <a:srgbClr val="002060"/>
                </a:solidFill>
                <a:latin typeface="Merriweather"/>
              </a:rPr>
              <a:t>собаки</a:t>
            </a:r>
            <a:r>
              <a:rPr lang="ru-RU" sz="2000" i="1" dirty="0" smtClean="0">
                <a:solidFill>
                  <a:srgbClr val="002060"/>
                </a:solidFill>
                <a:latin typeface="Merriweather"/>
              </a:rPr>
              <a:t>…); </a:t>
            </a:r>
          </a:p>
          <a:p>
            <a:pPr defTabSz="914354"/>
            <a:endParaRPr lang="ru-RU" sz="2000" i="1" dirty="0" smtClean="0">
              <a:solidFill>
                <a:srgbClr val="002060"/>
              </a:solidFill>
              <a:latin typeface="Merriweather"/>
            </a:endParaRPr>
          </a:p>
          <a:p>
            <a:pPr defTabSz="914354"/>
            <a:r>
              <a:rPr lang="ru-RU" sz="2400" dirty="0">
                <a:solidFill>
                  <a:srgbClr val="002060"/>
                </a:solidFill>
                <a:latin typeface="Merriweather"/>
              </a:rPr>
              <a:t>а</a:t>
            </a:r>
            <a:r>
              <a:rPr lang="ru-RU" sz="2400" dirty="0" smtClean="0">
                <a:solidFill>
                  <a:srgbClr val="002060"/>
                </a:solidFill>
                <a:latin typeface="Merriweather"/>
              </a:rPr>
              <a:t>) местоимением </a:t>
            </a:r>
            <a:r>
              <a:rPr lang="ru-RU" sz="2400" dirty="0">
                <a:solidFill>
                  <a:srgbClr val="002060"/>
                </a:solidFill>
                <a:latin typeface="Merriweather"/>
              </a:rPr>
              <a:t>и </a:t>
            </a:r>
            <a:r>
              <a:rPr lang="ru-RU" sz="2400" dirty="0" smtClean="0">
                <a:solidFill>
                  <a:srgbClr val="002060"/>
                </a:solidFill>
                <a:latin typeface="Merriweather"/>
              </a:rPr>
              <a:t>прилагательным </a:t>
            </a:r>
            <a:r>
              <a:rPr lang="ru-RU" sz="2000" i="1" dirty="0" smtClean="0">
                <a:solidFill>
                  <a:srgbClr val="002060"/>
                </a:solidFill>
                <a:latin typeface="Merriweather"/>
              </a:rPr>
              <a:t>(Тогда </a:t>
            </a:r>
            <a:r>
              <a:rPr lang="ru-RU" sz="2000" i="1" dirty="0">
                <a:solidFill>
                  <a:srgbClr val="002060"/>
                </a:solidFill>
                <a:latin typeface="Merriweather"/>
              </a:rPr>
              <a:t>он опять проводит по нему </a:t>
            </a:r>
            <a:r>
              <a:rPr lang="ru-RU" sz="2000" b="1" i="1" dirty="0">
                <a:solidFill>
                  <a:srgbClr val="002060"/>
                </a:solidFill>
                <a:latin typeface="Merriweather"/>
              </a:rPr>
              <a:t>своим задумчивым</a:t>
            </a:r>
            <a:r>
              <a:rPr lang="ru-RU" sz="2000" i="1" dirty="0">
                <a:solidFill>
                  <a:srgbClr val="002060"/>
                </a:solidFill>
                <a:latin typeface="Merriweather"/>
              </a:rPr>
              <a:t> </a:t>
            </a:r>
            <a:r>
              <a:rPr lang="ru-RU" sz="2000" i="1" dirty="0" smtClean="0">
                <a:solidFill>
                  <a:srgbClr val="002060"/>
                </a:solidFill>
                <a:latin typeface="Merriweather"/>
              </a:rPr>
              <a:t>взглядом...);</a:t>
            </a:r>
          </a:p>
          <a:p>
            <a:pPr defTabSz="914354"/>
            <a:endParaRPr lang="ru-RU" sz="2000" i="1" dirty="0" smtClean="0">
              <a:solidFill>
                <a:srgbClr val="002060"/>
              </a:solidFill>
              <a:latin typeface="Merriweather"/>
            </a:endParaRPr>
          </a:p>
          <a:p>
            <a:pPr defTabSz="914354"/>
            <a:r>
              <a:rPr lang="ru-RU" sz="2000" dirty="0" smtClean="0">
                <a:solidFill>
                  <a:srgbClr val="002060"/>
                </a:solidFill>
                <a:latin typeface="Merriweather"/>
              </a:rPr>
              <a:t> </a:t>
            </a:r>
            <a:r>
              <a:rPr lang="ru-RU" sz="2400" dirty="0" smtClean="0">
                <a:solidFill>
                  <a:srgbClr val="002060"/>
                </a:solidFill>
                <a:latin typeface="Merriweather"/>
              </a:rPr>
              <a:t>б) числительным </a:t>
            </a:r>
            <a:r>
              <a:rPr lang="ru-RU" sz="2400" dirty="0">
                <a:solidFill>
                  <a:srgbClr val="002060"/>
                </a:solidFill>
                <a:latin typeface="Merriweather"/>
              </a:rPr>
              <a:t>и </a:t>
            </a:r>
            <a:r>
              <a:rPr lang="ru-RU" sz="2400" dirty="0" smtClean="0">
                <a:solidFill>
                  <a:srgbClr val="002060"/>
                </a:solidFill>
                <a:latin typeface="Merriweather"/>
              </a:rPr>
              <a:t>прилагательным </a:t>
            </a:r>
            <a:r>
              <a:rPr lang="ru-RU" sz="2000" i="1" dirty="0" smtClean="0">
                <a:solidFill>
                  <a:srgbClr val="002060"/>
                </a:solidFill>
                <a:latin typeface="Merriweather"/>
              </a:rPr>
              <a:t>(Около </a:t>
            </a:r>
            <a:r>
              <a:rPr lang="ru-RU" sz="2000" i="1" dirty="0">
                <a:solidFill>
                  <a:srgbClr val="002060"/>
                </a:solidFill>
                <a:latin typeface="Merriweather"/>
              </a:rPr>
              <a:t>стола он увидел </a:t>
            </a:r>
            <a:r>
              <a:rPr lang="ru-RU" sz="2000" b="1" i="1" dirty="0">
                <a:solidFill>
                  <a:srgbClr val="002060"/>
                </a:solidFill>
                <a:latin typeface="Merriweather"/>
              </a:rPr>
              <a:t>двух старых </a:t>
            </a:r>
            <a:r>
              <a:rPr lang="ru-RU" sz="2000" i="1" dirty="0">
                <a:solidFill>
                  <a:srgbClr val="002060"/>
                </a:solidFill>
                <a:latin typeface="Merriweather"/>
              </a:rPr>
              <a:t>теток, живущих у них, постоянно ворчащих на своих девок</a:t>
            </a:r>
            <a:r>
              <a:rPr lang="ru-RU" sz="2000" i="1" dirty="0" smtClean="0">
                <a:solidFill>
                  <a:srgbClr val="002060"/>
                </a:solidFill>
                <a:latin typeface="Merriweather"/>
              </a:rPr>
              <a:t>…); </a:t>
            </a:r>
          </a:p>
          <a:p>
            <a:pPr defTabSz="914354"/>
            <a:endParaRPr lang="ru-RU" sz="2000" i="1" dirty="0">
              <a:solidFill>
                <a:srgbClr val="002060"/>
              </a:solidFill>
              <a:latin typeface="Merriweather"/>
            </a:endParaRPr>
          </a:p>
          <a:p>
            <a:pPr defTabSz="914354"/>
            <a:r>
              <a:rPr lang="ru-RU" sz="2400" dirty="0">
                <a:solidFill>
                  <a:srgbClr val="002060"/>
                </a:solidFill>
                <a:latin typeface="Merriweather"/>
              </a:rPr>
              <a:t>в</a:t>
            </a:r>
            <a:r>
              <a:rPr lang="ru-RU" sz="2400" dirty="0" smtClean="0">
                <a:solidFill>
                  <a:srgbClr val="002060"/>
                </a:solidFill>
                <a:latin typeface="Merriweather"/>
              </a:rPr>
              <a:t>) причастием </a:t>
            </a:r>
            <a:r>
              <a:rPr lang="ru-RU" sz="2400" dirty="0">
                <a:solidFill>
                  <a:srgbClr val="002060"/>
                </a:solidFill>
                <a:latin typeface="Merriweather"/>
              </a:rPr>
              <a:t>и </a:t>
            </a:r>
            <a:r>
              <a:rPr lang="ru-RU" sz="2400" dirty="0" smtClean="0">
                <a:solidFill>
                  <a:srgbClr val="002060"/>
                </a:solidFill>
                <a:latin typeface="Merriweather"/>
              </a:rPr>
              <a:t>прилагательным </a:t>
            </a:r>
            <a:r>
              <a:rPr lang="ru-RU" sz="2000" i="1" dirty="0" smtClean="0">
                <a:solidFill>
                  <a:srgbClr val="002060"/>
                </a:solidFill>
                <a:latin typeface="Merriweather"/>
              </a:rPr>
              <a:t>(Решено </a:t>
            </a:r>
            <a:r>
              <a:rPr lang="ru-RU" sz="2000" i="1" dirty="0">
                <a:solidFill>
                  <a:srgbClr val="002060"/>
                </a:solidFill>
                <a:latin typeface="Merriweather"/>
              </a:rPr>
              <a:t>было подпереть пока старыми обломками остальную часть </a:t>
            </a:r>
            <a:r>
              <a:rPr lang="ru-RU" sz="2000" b="1" i="1" dirty="0">
                <a:solidFill>
                  <a:srgbClr val="002060"/>
                </a:solidFill>
                <a:latin typeface="Merriweather"/>
              </a:rPr>
              <a:t>уцелевшей старинной </a:t>
            </a:r>
            <a:r>
              <a:rPr lang="ru-RU" sz="2000" i="1" dirty="0">
                <a:solidFill>
                  <a:srgbClr val="002060"/>
                </a:solidFill>
                <a:latin typeface="Merriweather"/>
              </a:rPr>
              <a:t>галереи</a:t>
            </a:r>
            <a:r>
              <a:rPr lang="ru-RU" sz="2000" i="1" dirty="0" smtClean="0">
                <a:solidFill>
                  <a:srgbClr val="002060"/>
                </a:solidFill>
                <a:latin typeface="Merriweather"/>
              </a:rPr>
              <a:t>.)</a:t>
            </a:r>
            <a:endParaRPr lang="ru-RU" sz="2000" i="1" dirty="0">
              <a:solidFill>
                <a:srgbClr val="002060"/>
              </a:solidFill>
              <a:latin typeface="Merriweather"/>
            </a:endParaRPr>
          </a:p>
          <a:p>
            <a:pPr defTabSz="914354"/>
            <a:endParaRPr lang="ru-RU" sz="2000" i="1" dirty="0" smtClean="0">
              <a:solidFill>
                <a:srgbClr val="002060"/>
              </a:solidFill>
              <a:latin typeface="Merriweather"/>
            </a:endParaRPr>
          </a:p>
        </p:txBody>
      </p:sp>
    </p:spTree>
    <p:extLst>
      <p:ext uri="{BB962C8B-B14F-4D97-AF65-F5344CB8AC3E}">
        <p14:creationId xmlns:p14="http://schemas.microsoft.com/office/powerpoint/2010/main" val="28358267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iterate type="lt">
                                    <p:tmPct val="10000"/>
                                  </p:iterate>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fade">
                                      <p:cBhvr>
                                        <p:cTn id="12" dur="500"/>
                                        <p:tgtEl>
                                          <p:spTgt spid="1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iterate type="lt">
                                    <p:tmPct val="10000"/>
                                  </p:iterate>
                                  <p:childTnLst>
                                    <p:set>
                                      <p:cBhvr>
                                        <p:cTn id="16" dur="1" fill="hold">
                                          <p:stCondLst>
                                            <p:cond delay="0"/>
                                          </p:stCondLst>
                                        </p:cTn>
                                        <p:tgtEl>
                                          <p:spTgt spid="12">
                                            <p:txEl>
                                              <p:pRg st="1" end="1"/>
                                            </p:txEl>
                                          </p:spTgt>
                                        </p:tgtEl>
                                        <p:attrNameLst>
                                          <p:attrName>style.visibility</p:attrName>
                                        </p:attrNameLst>
                                      </p:cBhvr>
                                      <p:to>
                                        <p:strVal val="visible"/>
                                      </p:to>
                                    </p:set>
                                    <p:animEffect transition="in" filter="fade">
                                      <p:cBhvr>
                                        <p:cTn id="17" dur="500"/>
                                        <p:tgtEl>
                                          <p:spTgt spid="1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iterate type="lt">
                                    <p:tmPct val="10000"/>
                                  </p:iterate>
                                  <p:childTnLst>
                                    <p:set>
                                      <p:cBhvr>
                                        <p:cTn id="21" dur="1" fill="hold">
                                          <p:stCondLst>
                                            <p:cond delay="0"/>
                                          </p:stCondLst>
                                        </p:cTn>
                                        <p:tgtEl>
                                          <p:spTgt spid="15">
                                            <p:txEl>
                                              <p:pRg st="0" end="0"/>
                                            </p:txEl>
                                          </p:spTgt>
                                        </p:tgtEl>
                                        <p:attrNameLst>
                                          <p:attrName>style.visibility</p:attrName>
                                        </p:attrNameLst>
                                      </p:cBhvr>
                                      <p:to>
                                        <p:strVal val="visible"/>
                                      </p:to>
                                    </p:set>
                                    <p:animEffect transition="in" filter="fade">
                                      <p:cBhvr>
                                        <p:cTn id="22" dur="500"/>
                                        <p:tgtEl>
                                          <p:spTgt spid="1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iterate type="lt">
                                    <p:tmPct val="10000"/>
                                  </p:iterate>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iterate type="lt">
                                    <p:tmPct val="10000"/>
                                  </p:iterate>
                                  <p:childTnLst>
                                    <p:set>
                                      <p:cBhvr>
                                        <p:cTn id="31" dur="1" fill="hold">
                                          <p:stCondLst>
                                            <p:cond delay="0"/>
                                          </p:stCondLst>
                                        </p:cTn>
                                        <p:tgtEl>
                                          <p:spTgt spid="15">
                                            <p:txEl>
                                              <p:pRg st="4" end="4"/>
                                            </p:txEl>
                                          </p:spTgt>
                                        </p:tgtEl>
                                        <p:attrNameLst>
                                          <p:attrName>style.visibility</p:attrName>
                                        </p:attrNameLst>
                                      </p:cBhvr>
                                      <p:to>
                                        <p:strVal val="visible"/>
                                      </p:to>
                                    </p:set>
                                    <p:animEffect transition="in" filter="fade">
                                      <p:cBhvr>
                                        <p:cTn id="32" dur="500"/>
                                        <p:tgtEl>
                                          <p:spTgt spid="1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iterate type="lt">
                                    <p:tmPct val="10000"/>
                                  </p:iterate>
                                  <p:childTnLst>
                                    <p:set>
                                      <p:cBhvr>
                                        <p:cTn id="36" dur="1" fill="hold">
                                          <p:stCondLst>
                                            <p:cond delay="0"/>
                                          </p:stCondLst>
                                        </p:cTn>
                                        <p:tgtEl>
                                          <p:spTgt spid="15">
                                            <p:txEl>
                                              <p:pRg st="6" end="6"/>
                                            </p:txEl>
                                          </p:spTgt>
                                        </p:tgtEl>
                                        <p:attrNameLst>
                                          <p:attrName>style.visibility</p:attrName>
                                        </p:attrNameLst>
                                      </p:cBhvr>
                                      <p:to>
                                        <p:strVal val="visible"/>
                                      </p:to>
                                    </p:set>
                                    <p:animEffect transition="in" filter="fade">
                                      <p:cBhvr>
                                        <p:cTn id="37" dur="500"/>
                                        <p:tgtEl>
                                          <p:spTgt spid="1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iterate type="lt">
                                    <p:tmPct val="10000"/>
                                  </p:iterate>
                                  <p:childTnLst>
                                    <p:set>
                                      <p:cBhvr>
                                        <p:cTn id="41" dur="1" fill="hold">
                                          <p:stCondLst>
                                            <p:cond delay="0"/>
                                          </p:stCondLst>
                                        </p:cTn>
                                        <p:tgtEl>
                                          <p:spTgt spid="15">
                                            <p:txEl>
                                              <p:pRg st="8" end="8"/>
                                            </p:txEl>
                                          </p:spTgt>
                                        </p:tgtEl>
                                        <p:attrNameLst>
                                          <p:attrName>style.visibility</p:attrName>
                                        </p:attrNameLst>
                                      </p:cBhvr>
                                      <p:to>
                                        <p:strVal val="visible"/>
                                      </p:to>
                                    </p:set>
                                    <p:animEffect transition="in" filter="fade">
                                      <p:cBhvr>
                                        <p:cTn id="42" dur="500"/>
                                        <p:tgtEl>
                                          <p:spTgt spid="1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2" grpId="0" build="p"/>
      <p:bldP spid="15"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Прямоугольник 18">
            <a:extLst>
              <a:ext uri="{FF2B5EF4-FFF2-40B4-BE49-F238E27FC236}">
                <a16:creationId xmlns:a16="http://schemas.microsoft.com/office/drawing/2014/main" id="{62A86D3A-69F4-449D-9860-D81A054AF843}"/>
              </a:ext>
            </a:extLst>
          </p:cNvPr>
          <p:cNvSpPr/>
          <p:nvPr/>
        </p:nvSpPr>
        <p:spPr>
          <a:xfrm>
            <a:off x="0" y="-276521"/>
            <a:ext cx="12048930" cy="93409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0000" tIns="480000" bIns="120000" rtlCol="0" anchor="ctr">
            <a:spAutoFit/>
          </a:bodyPr>
          <a:lstStyle/>
          <a:p>
            <a:pPr algn="ctr" defTabSz="914354"/>
            <a:r>
              <a:rPr lang="ru-RU" sz="2133" b="1" dirty="0" smtClean="0">
                <a:solidFill>
                  <a:schemeClr val="bg1"/>
                </a:solidFill>
                <a:latin typeface="Roboto"/>
              </a:rPr>
              <a:t>Разграничение однородности</a:t>
            </a:r>
            <a:r>
              <a:rPr lang="en-US" sz="2133" b="1" dirty="0" smtClean="0">
                <a:solidFill>
                  <a:schemeClr val="bg1"/>
                </a:solidFill>
                <a:latin typeface="Roboto"/>
              </a:rPr>
              <a:t>//</a:t>
            </a:r>
            <a:r>
              <a:rPr lang="ru-RU" sz="2133" b="1" dirty="0" smtClean="0">
                <a:solidFill>
                  <a:schemeClr val="bg1"/>
                </a:solidFill>
                <a:latin typeface="Roboto"/>
              </a:rPr>
              <a:t>неоднородности  - один из  наиболее трудных вопросов</a:t>
            </a:r>
            <a:endParaRPr lang="ru-RU" sz="2133" b="1" dirty="0">
              <a:solidFill>
                <a:schemeClr val="bg1"/>
              </a:solidFill>
              <a:latin typeface="Roboto"/>
            </a:endParaRPr>
          </a:p>
        </p:txBody>
      </p:sp>
      <p:sp>
        <p:nvSpPr>
          <p:cNvPr id="13" name="Прямоугольник 12"/>
          <p:cNvSpPr/>
          <p:nvPr/>
        </p:nvSpPr>
        <p:spPr>
          <a:xfrm>
            <a:off x="0" y="657570"/>
            <a:ext cx="12672010" cy="369332"/>
          </a:xfrm>
          <a:prstGeom prst="rect">
            <a:avLst/>
          </a:prstGeom>
        </p:spPr>
        <p:txBody>
          <a:bodyPr wrap="square" lIns="0" tIns="0" rIns="0" bIns="0" anchor="ctr" anchorCtr="0">
            <a:spAutoFit/>
          </a:bodyPr>
          <a:lstStyle/>
          <a:p>
            <a:pPr lvl="1" defTabSz="914354"/>
            <a:r>
              <a:rPr lang="ru-RU" sz="2400" b="1" dirty="0" smtClean="0">
                <a:solidFill>
                  <a:srgbClr val="002060"/>
                </a:solidFill>
                <a:latin typeface="Merriweather"/>
                <a:cs typeface="Gotham Pro Light" pitchFamily="50" charset="0"/>
              </a:rPr>
              <a:t>2. СИНТАКСИЧЕСКИЕ  </a:t>
            </a:r>
            <a:r>
              <a:rPr lang="ru-RU" sz="2400" dirty="0" smtClean="0">
                <a:solidFill>
                  <a:srgbClr val="002060"/>
                </a:solidFill>
                <a:latin typeface="Merriweather"/>
                <a:cs typeface="Gotham Pro Light" pitchFamily="50" charset="0"/>
              </a:rPr>
              <a:t>особенности:</a:t>
            </a:r>
            <a:endParaRPr lang="ru-RU" sz="2000" dirty="0" smtClean="0">
              <a:solidFill>
                <a:srgbClr val="FFC000"/>
              </a:solidFill>
              <a:latin typeface="Merriweather"/>
              <a:cs typeface="Gotham Pro Light" pitchFamily="50" charset="0"/>
            </a:endParaRPr>
          </a:p>
        </p:txBody>
      </p:sp>
      <p:sp>
        <p:nvSpPr>
          <p:cNvPr id="12" name="Прямоугольник 11">
            <a:extLst>
              <a:ext uri="{FF2B5EF4-FFF2-40B4-BE49-F238E27FC236}">
                <a16:creationId xmlns:a16="http://schemas.microsoft.com/office/drawing/2014/main" id="{86227D92-18DC-4B2F-92DC-C086673C3CD8}"/>
              </a:ext>
            </a:extLst>
          </p:cNvPr>
          <p:cNvSpPr/>
          <p:nvPr/>
        </p:nvSpPr>
        <p:spPr>
          <a:xfrm>
            <a:off x="180391" y="1026902"/>
            <a:ext cx="11989837" cy="7232749"/>
          </a:xfrm>
          <a:prstGeom prst="rect">
            <a:avLst/>
          </a:prstGeom>
        </p:spPr>
        <p:txBody>
          <a:bodyPr wrap="square" lIns="0" tIns="0" rIns="0" bIns="0">
            <a:spAutoFit/>
          </a:bodyPr>
          <a:lstStyle/>
          <a:p>
            <a:pPr defTabSz="914354">
              <a:lnSpc>
                <a:spcPct val="150000"/>
              </a:lnSpc>
            </a:pPr>
            <a:r>
              <a:rPr lang="ru-RU" sz="2400" b="1" dirty="0" smtClean="0">
                <a:latin typeface="Merriweather"/>
              </a:rPr>
              <a:t>1. </a:t>
            </a:r>
            <a:r>
              <a:rPr lang="ru-RU" sz="2400" dirty="0" smtClean="0">
                <a:latin typeface="Merriweather"/>
              </a:rPr>
              <a:t>На разграничение однородности</a:t>
            </a:r>
            <a:r>
              <a:rPr lang="en-US" sz="2400" dirty="0" smtClean="0">
                <a:latin typeface="Merriweather"/>
              </a:rPr>
              <a:t>//</a:t>
            </a:r>
            <a:r>
              <a:rPr lang="ru-RU" sz="2400" dirty="0" smtClean="0">
                <a:latin typeface="Merriweather"/>
              </a:rPr>
              <a:t>неоднородности  влияет </a:t>
            </a:r>
            <a:r>
              <a:rPr lang="ru-RU" sz="2400" b="1" dirty="0" smtClean="0">
                <a:latin typeface="Merriweather"/>
              </a:rPr>
              <a:t>местоположение определяемого слова</a:t>
            </a:r>
            <a:r>
              <a:rPr lang="ru-RU" sz="2400" dirty="0" smtClean="0">
                <a:latin typeface="Merriweather"/>
              </a:rPr>
              <a:t>:</a:t>
            </a:r>
          </a:p>
          <a:p>
            <a:pPr defTabSz="914354">
              <a:lnSpc>
                <a:spcPct val="150000"/>
              </a:lnSpc>
            </a:pPr>
            <a:r>
              <a:rPr lang="ru-RU" sz="2400" dirty="0" smtClean="0">
                <a:latin typeface="Merriweather"/>
              </a:rPr>
              <a:t>а)если оно </a:t>
            </a:r>
            <a:r>
              <a:rPr lang="ru-RU" sz="2400" b="1" dirty="0" smtClean="0">
                <a:latin typeface="Merriweather"/>
              </a:rPr>
              <a:t>в препозиции </a:t>
            </a:r>
            <a:r>
              <a:rPr lang="ru-RU" sz="2400" dirty="0" smtClean="0">
                <a:latin typeface="Merriweather"/>
              </a:rPr>
              <a:t>( перед определениями),то определения  </a:t>
            </a:r>
            <a:r>
              <a:rPr lang="ru-RU" sz="2400" b="1" dirty="0" smtClean="0">
                <a:latin typeface="Merriweather"/>
              </a:rPr>
              <a:t>однородны</a:t>
            </a:r>
            <a:r>
              <a:rPr lang="ru-RU" sz="2400" dirty="0" smtClean="0">
                <a:latin typeface="Merriweather"/>
              </a:rPr>
              <a:t>, невзирая на способ их выражения и смысловое значение. </a:t>
            </a:r>
            <a:r>
              <a:rPr lang="ru-RU" sz="2000" dirty="0" smtClean="0">
                <a:latin typeface="Merriweather"/>
              </a:rPr>
              <a:t>(</a:t>
            </a:r>
            <a:r>
              <a:rPr lang="ru-RU" sz="2000" dirty="0" err="1" smtClean="0">
                <a:latin typeface="Merriweather"/>
              </a:rPr>
              <a:t>Искл</a:t>
            </a:r>
            <a:r>
              <a:rPr lang="ru-RU" sz="2000" dirty="0" smtClean="0">
                <a:latin typeface="Merriweather"/>
              </a:rPr>
              <a:t>. - терминологические сочетания, но таких примеров в </a:t>
            </a:r>
            <a:r>
              <a:rPr lang="ru-RU" sz="2000" b="1" dirty="0" smtClean="0">
                <a:latin typeface="Merriweather"/>
              </a:rPr>
              <a:t>задании 16 не будет.</a:t>
            </a:r>
            <a:r>
              <a:rPr lang="ru-RU" sz="2000" dirty="0" smtClean="0">
                <a:latin typeface="Merriweather"/>
              </a:rPr>
              <a:t>) </a:t>
            </a:r>
            <a:endParaRPr lang="ru-RU" sz="2400" dirty="0">
              <a:latin typeface="Merriweather"/>
            </a:endParaRPr>
          </a:p>
          <a:p>
            <a:pPr defTabSz="914354">
              <a:lnSpc>
                <a:spcPct val="150000"/>
              </a:lnSpc>
            </a:pPr>
            <a:r>
              <a:rPr lang="ru-RU" sz="2400" dirty="0" smtClean="0">
                <a:latin typeface="Merriweather"/>
              </a:rPr>
              <a:t>б) если </a:t>
            </a:r>
            <a:r>
              <a:rPr lang="ru-RU" sz="2400" b="1" dirty="0" smtClean="0">
                <a:latin typeface="Merriweather"/>
              </a:rPr>
              <a:t>в постпозиции</a:t>
            </a:r>
            <a:r>
              <a:rPr lang="ru-RU" sz="2400" dirty="0" smtClean="0">
                <a:latin typeface="Merriweather"/>
              </a:rPr>
              <a:t>( после определений), то  определения  </a:t>
            </a:r>
            <a:r>
              <a:rPr lang="ru-RU" sz="2400" b="1" dirty="0" smtClean="0">
                <a:latin typeface="Merriweather"/>
              </a:rPr>
              <a:t>неоднородны</a:t>
            </a:r>
            <a:r>
              <a:rPr lang="ru-RU" sz="2400" dirty="0" smtClean="0">
                <a:latin typeface="Merriweather"/>
              </a:rPr>
              <a:t> и связаны цепной </a:t>
            </a:r>
            <a:r>
              <a:rPr lang="ru-RU" sz="2400" dirty="0">
                <a:latin typeface="Merriweather"/>
              </a:rPr>
              <a:t>синтаксической </a:t>
            </a:r>
            <a:r>
              <a:rPr lang="ru-RU" sz="2400" dirty="0" smtClean="0">
                <a:latin typeface="Merriweather"/>
              </a:rPr>
              <a:t>связью: </a:t>
            </a:r>
            <a:r>
              <a:rPr lang="ru-RU" sz="2400" u="sng" dirty="0" smtClean="0">
                <a:latin typeface="Merriweather"/>
              </a:rPr>
              <a:t>первое </a:t>
            </a:r>
            <a:r>
              <a:rPr lang="ru-RU" sz="2400" u="sng" dirty="0">
                <a:latin typeface="Merriweather"/>
              </a:rPr>
              <a:t>определение </a:t>
            </a:r>
            <a:r>
              <a:rPr lang="ru-RU" sz="2400" dirty="0">
                <a:latin typeface="Merriweather"/>
              </a:rPr>
              <a:t>относится </a:t>
            </a:r>
            <a:r>
              <a:rPr lang="ru-RU" sz="2400" u="sng" dirty="0">
                <a:latin typeface="Merriweather"/>
              </a:rPr>
              <a:t>к последующему сочетанию прилагательного и </a:t>
            </a:r>
            <a:r>
              <a:rPr lang="ru-RU" sz="2400" u="sng" dirty="0" smtClean="0">
                <a:latin typeface="Merriweather"/>
              </a:rPr>
              <a:t>существительного</a:t>
            </a:r>
            <a:r>
              <a:rPr lang="ru-RU" sz="2400" dirty="0" smtClean="0">
                <a:latin typeface="Merriweather"/>
              </a:rPr>
              <a:t>, логическое </a:t>
            </a:r>
            <a:r>
              <a:rPr lang="ru-RU" sz="2400" dirty="0">
                <a:latin typeface="Merriweather"/>
              </a:rPr>
              <a:t>ударение имеет только первое </a:t>
            </a:r>
            <a:r>
              <a:rPr lang="ru-RU" sz="2400" dirty="0" smtClean="0">
                <a:latin typeface="Merriweather"/>
              </a:rPr>
              <a:t>определение.(</a:t>
            </a:r>
            <a:r>
              <a:rPr lang="ru-RU" sz="2000" i="1" dirty="0" smtClean="0">
                <a:latin typeface="Merriweather"/>
              </a:rPr>
              <a:t>Огромные  </a:t>
            </a:r>
            <a:r>
              <a:rPr lang="ru-RU" sz="2000" b="1" i="1" dirty="0" smtClean="0">
                <a:latin typeface="Merriweather"/>
              </a:rPr>
              <a:t>бледные буквы   </a:t>
            </a:r>
            <a:r>
              <a:rPr lang="ru-RU" sz="2000" i="1" dirty="0" smtClean="0">
                <a:latin typeface="Merriweather"/>
              </a:rPr>
              <a:t>тянулись </a:t>
            </a:r>
            <a:r>
              <a:rPr lang="ru-RU" sz="2000" i="1" dirty="0">
                <a:latin typeface="Merriweather"/>
              </a:rPr>
              <a:t>в торжественной </a:t>
            </a:r>
            <a:r>
              <a:rPr lang="ru-RU" sz="2000" i="1" dirty="0" smtClean="0">
                <a:latin typeface="Merriweather"/>
              </a:rPr>
              <a:t>процессии…</a:t>
            </a:r>
            <a:r>
              <a:rPr lang="ru-RU" sz="2000" dirty="0" smtClean="0">
                <a:latin typeface="Merriweather"/>
              </a:rPr>
              <a:t>  Цепная связь: </a:t>
            </a:r>
            <a:r>
              <a:rPr lang="ru-RU" sz="2000" b="1" i="1" dirty="0" smtClean="0">
                <a:latin typeface="Merriweather"/>
              </a:rPr>
              <a:t>бледные буквы </a:t>
            </a:r>
            <a:r>
              <a:rPr lang="ru-RU" sz="2000" dirty="0" smtClean="0">
                <a:latin typeface="Merriweather"/>
              </a:rPr>
              <a:t>какие</a:t>
            </a:r>
            <a:r>
              <a:rPr lang="ru-RU" sz="2000" dirty="0">
                <a:latin typeface="Merriweather"/>
              </a:rPr>
              <a:t>? о</a:t>
            </a:r>
            <a:r>
              <a:rPr lang="ru-RU" sz="2000" dirty="0" smtClean="0">
                <a:latin typeface="Merriweather"/>
              </a:rPr>
              <a:t>громные. Логическое </a:t>
            </a:r>
            <a:r>
              <a:rPr lang="ru-RU" sz="2000" dirty="0">
                <a:latin typeface="Merriweather"/>
              </a:rPr>
              <a:t>ударение падает только на первое определение</a:t>
            </a:r>
            <a:r>
              <a:rPr lang="ru-RU" sz="2000" dirty="0" smtClean="0">
                <a:latin typeface="Merriweather"/>
              </a:rPr>
              <a:t>).</a:t>
            </a:r>
          </a:p>
          <a:p>
            <a:pPr defTabSz="914354"/>
            <a:endParaRPr lang="ru-RU" sz="2400" dirty="0" smtClean="0">
              <a:latin typeface="Merriweather"/>
            </a:endParaRPr>
          </a:p>
          <a:p>
            <a:pPr defTabSz="914354"/>
            <a:endParaRPr lang="ru-RU" sz="2400" dirty="0">
              <a:latin typeface="Merriweather"/>
            </a:endParaRPr>
          </a:p>
          <a:p>
            <a:pPr defTabSz="914354"/>
            <a:endParaRPr lang="ru-RU" sz="2400" dirty="0">
              <a:latin typeface="Merriweather"/>
            </a:endParaRPr>
          </a:p>
          <a:p>
            <a:pPr defTabSz="914354"/>
            <a:endParaRPr lang="en-US" sz="2000" i="1" dirty="0">
              <a:solidFill>
                <a:srgbClr val="002060"/>
              </a:solidFill>
              <a:latin typeface="Merriweather"/>
            </a:endParaRPr>
          </a:p>
        </p:txBody>
      </p:sp>
      <p:sp>
        <p:nvSpPr>
          <p:cNvPr id="10" name="Прямоугольник 9">
            <a:extLst>
              <a:ext uri="{FF2B5EF4-FFF2-40B4-BE49-F238E27FC236}">
                <a16:creationId xmlns:a16="http://schemas.microsoft.com/office/drawing/2014/main" id="{86227D92-18DC-4B2F-92DC-C086673C3CD8}"/>
              </a:ext>
            </a:extLst>
          </p:cNvPr>
          <p:cNvSpPr/>
          <p:nvPr/>
        </p:nvSpPr>
        <p:spPr>
          <a:xfrm>
            <a:off x="202163" y="3169501"/>
            <a:ext cx="11946294" cy="369332"/>
          </a:xfrm>
          <a:prstGeom prst="rect">
            <a:avLst/>
          </a:prstGeom>
        </p:spPr>
        <p:txBody>
          <a:bodyPr wrap="square" lIns="0" tIns="0" rIns="0" bIns="0">
            <a:spAutoFit/>
          </a:bodyPr>
          <a:lstStyle/>
          <a:p>
            <a:pPr defTabSz="914354"/>
            <a:r>
              <a:rPr lang="ru-RU" sz="2400" dirty="0" smtClean="0">
                <a:solidFill>
                  <a:srgbClr val="002060"/>
                </a:solidFill>
                <a:latin typeface="Merriweather"/>
              </a:rPr>
              <a:t>  </a:t>
            </a:r>
          </a:p>
        </p:txBody>
      </p:sp>
      <p:sp>
        <p:nvSpPr>
          <p:cNvPr id="15" name="Прямоугольник 14">
            <a:extLst>
              <a:ext uri="{FF2B5EF4-FFF2-40B4-BE49-F238E27FC236}">
                <a16:creationId xmlns:a16="http://schemas.microsoft.com/office/drawing/2014/main" id="{86227D92-18DC-4B2F-92DC-C086673C3CD8}"/>
              </a:ext>
            </a:extLst>
          </p:cNvPr>
          <p:cNvSpPr/>
          <p:nvPr/>
        </p:nvSpPr>
        <p:spPr>
          <a:xfrm>
            <a:off x="0" y="7147389"/>
            <a:ext cx="11509831" cy="307777"/>
          </a:xfrm>
          <a:prstGeom prst="rect">
            <a:avLst/>
          </a:prstGeom>
        </p:spPr>
        <p:txBody>
          <a:bodyPr wrap="square" lIns="0" tIns="0" rIns="0" bIns="0">
            <a:spAutoFit/>
          </a:bodyPr>
          <a:lstStyle/>
          <a:p>
            <a:pPr defTabSz="914354"/>
            <a:r>
              <a:rPr lang="ru-RU" sz="2000" i="1" dirty="0" smtClean="0">
                <a:solidFill>
                  <a:srgbClr val="002060"/>
                </a:solidFill>
                <a:latin typeface="Merriweather"/>
              </a:rPr>
              <a:t>.</a:t>
            </a:r>
          </a:p>
        </p:txBody>
      </p:sp>
    </p:spTree>
    <p:extLst>
      <p:ext uri="{BB962C8B-B14F-4D97-AF65-F5344CB8AC3E}">
        <p14:creationId xmlns:p14="http://schemas.microsoft.com/office/powerpoint/2010/main" val="13543686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iterate type="lt">
                                    <p:tmPct val="10000"/>
                                  </p:iterate>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fade">
                                      <p:cBhvr>
                                        <p:cTn id="12" dur="500"/>
                                        <p:tgtEl>
                                          <p:spTgt spid="1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iterate type="lt">
                                    <p:tmPct val="10000"/>
                                  </p:iterate>
                                  <p:childTnLst>
                                    <p:set>
                                      <p:cBhvr>
                                        <p:cTn id="16" dur="1" fill="hold">
                                          <p:stCondLst>
                                            <p:cond delay="0"/>
                                          </p:stCondLst>
                                        </p:cTn>
                                        <p:tgtEl>
                                          <p:spTgt spid="12">
                                            <p:txEl>
                                              <p:pRg st="1" end="1"/>
                                            </p:txEl>
                                          </p:spTgt>
                                        </p:tgtEl>
                                        <p:attrNameLst>
                                          <p:attrName>style.visibility</p:attrName>
                                        </p:attrNameLst>
                                      </p:cBhvr>
                                      <p:to>
                                        <p:strVal val="visible"/>
                                      </p:to>
                                    </p:set>
                                    <p:animEffect transition="in" filter="fade">
                                      <p:cBhvr>
                                        <p:cTn id="17" dur="500"/>
                                        <p:tgtEl>
                                          <p:spTgt spid="1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iterate type="lt">
                                    <p:tmPct val="10000"/>
                                  </p:iterate>
                                  <p:childTnLst>
                                    <p:set>
                                      <p:cBhvr>
                                        <p:cTn id="21" dur="1" fill="hold">
                                          <p:stCondLst>
                                            <p:cond delay="0"/>
                                          </p:stCondLst>
                                        </p:cTn>
                                        <p:tgtEl>
                                          <p:spTgt spid="12">
                                            <p:txEl>
                                              <p:pRg st="2" end="2"/>
                                            </p:txEl>
                                          </p:spTgt>
                                        </p:tgtEl>
                                        <p:attrNameLst>
                                          <p:attrName>style.visibility</p:attrName>
                                        </p:attrNameLst>
                                      </p:cBhvr>
                                      <p:to>
                                        <p:strVal val="visible"/>
                                      </p:to>
                                    </p:set>
                                    <p:animEffect transition="in" filter="fade">
                                      <p:cBhvr>
                                        <p:cTn id="22" dur="500"/>
                                        <p:tgtEl>
                                          <p:spTgt spid="1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iterate type="lt">
                                    <p:tmPct val="10000"/>
                                  </p:iterate>
                                  <p:childTnLst>
                                    <p:set>
                                      <p:cBhvr>
                                        <p:cTn id="26" dur="1" fill="hold">
                                          <p:stCondLst>
                                            <p:cond delay="0"/>
                                          </p:stCondLst>
                                        </p:cTn>
                                        <p:tgtEl>
                                          <p:spTgt spid="10">
                                            <p:txEl>
                                              <p:pRg st="0" end="0"/>
                                            </p:txEl>
                                          </p:spTgt>
                                        </p:tgtEl>
                                        <p:attrNameLst>
                                          <p:attrName>style.visibility</p:attrName>
                                        </p:attrNameLst>
                                      </p:cBhvr>
                                      <p:to>
                                        <p:strVal val="visible"/>
                                      </p:to>
                                    </p:set>
                                    <p:animEffect transition="in" filter="fade">
                                      <p:cBhvr>
                                        <p:cTn id="27" dur="500"/>
                                        <p:tgtEl>
                                          <p:spTgt spid="10">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iterate type="lt">
                                    <p:tmPct val="10000"/>
                                  </p:iterate>
                                  <p:childTnLst>
                                    <p:set>
                                      <p:cBhvr>
                                        <p:cTn id="31" dur="1" fill="hold">
                                          <p:stCondLst>
                                            <p:cond delay="0"/>
                                          </p:stCondLst>
                                        </p:cTn>
                                        <p:tgtEl>
                                          <p:spTgt spid="15">
                                            <p:txEl>
                                              <p:pRg st="0" end="0"/>
                                            </p:txEl>
                                          </p:spTgt>
                                        </p:tgtEl>
                                        <p:attrNameLst>
                                          <p:attrName>style.visibility</p:attrName>
                                        </p:attrNameLst>
                                      </p:cBhvr>
                                      <p:to>
                                        <p:strVal val="visible"/>
                                      </p:to>
                                    </p:set>
                                    <p:animEffect transition="in" filter="fade">
                                      <p:cBhvr>
                                        <p:cTn id="32"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2" grpId="0" build="p"/>
      <p:bldP spid="10" grpId="0" build="p"/>
      <p:bldP spid="1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1">
            <a:extLst>
              <a:ext uri="{FF2B5EF4-FFF2-40B4-BE49-F238E27FC236}">
                <a16:creationId xmlns:a16="http://schemas.microsoft.com/office/drawing/2014/main" id="{664F550B-ABAC-4F79-80CD-6E914DC6F989}"/>
              </a:ext>
            </a:extLst>
          </p:cNvPr>
          <p:cNvGrpSpPr/>
          <p:nvPr/>
        </p:nvGrpSpPr>
        <p:grpSpPr>
          <a:xfrm>
            <a:off x="858983" y="1427018"/>
            <a:ext cx="2369126" cy="3575885"/>
            <a:chOff x="2678549" y="0"/>
            <a:chExt cx="3786902" cy="5143500"/>
          </a:xfrm>
        </p:grpSpPr>
        <p:pic>
          <p:nvPicPr>
            <p:cNvPr id="3" name="Рисунок 2">
              <a:extLst>
                <a:ext uri="{FF2B5EF4-FFF2-40B4-BE49-F238E27FC236}">
                  <a16:creationId xmlns:a16="http://schemas.microsoft.com/office/drawing/2014/main" id="{1B4CA897-A646-4073-BB45-1A93C9987A4E}"/>
                </a:ext>
              </a:extLst>
            </p:cNvPr>
            <p:cNvPicPr>
              <a:picLocks noChangeAspect="1"/>
            </p:cNvPicPr>
            <p:nvPr/>
          </p:nvPicPr>
          <p:blipFill>
            <a:blip r:embed="rId2"/>
            <a:stretch>
              <a:fillRect/>
            </a:stretch>
          </p:blipFill>
          <p:spPr>
            <a:xfrm>
              <a:off x="2678549" y="0"/>
              <a:ext cx="3786902" cy="5143500"/>
            </a:xfrm>
            <a:prstGeom prst="rect">
              <a:avLst/>
            </a:prstGeom>
          </p:spPr>
        </p:pic>
        <p:sp>
          <p:nvSpPr>
            <p:cNvPr id="4" name="Текст 2">
              <a:extLst>
                <a:ext uri="{FF2B5EF4-FFF2-40B4-BE49-F238E27FC236}">
                  <a16:creationId xmlns:a16="http://schemas.microsoft.com/office/drawing/2014/main" id="{4C1566FD-49D2-402E-B3C8-4BD6274E92EA}"/>
                </a:ext>
              </a:extLst>
            </p:cNvPr>
            <p:cNvSpPr txBox="1">
              <a:spLocks/>
            </p:cNvSpPr>
            <p:nvPr/>
          </p:nvSpPr>
          <p:spPr>
            <a:xfrm>
              <a:off x="3076727" y="2752859"/>
              <a:ext cx="3136264" cy="1552468"/>
            </a:xfrm>
            <a:prstGeom prst="rect">
              <a:avLst/>
            </a:prstGeom>
            <a:noFill/>
            <a:ln w="12700" cap="flat" cmpd="sng" algn="ctr">
              <a:noFill/>
              <a:prstDash val="solid"/>
              <a:miter lim="800000"/>
            </a:ln>
            <a:effectLst/>
          </p:spPr>
          <p:txBody>
            <a:bodyPr vert="horz" lIns="91440" tIns="45720" rIns="91440" bIns="45720" rtlCol="0" anchor="b">
              <a:noAutofit/>
            </a:bodyPr>
            <a:lstStyle>
              <a:defPPr>
                <a:defRPr lang="ru-RU"/>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Tx/>
                <a:buNone/>
                <a:tabLst/>
                <a:defRPr/>
              </a:pPr>
              <a:r>
                <a:rPr lang="ru-RU" sz="2800" dirty="0" smtClean="0">
                  <a:solidFill>
                    <a:prstClr val="white"/>
                  </a:solidFill>
                  <a:latin typeface="Roboto"/>
                </a:rPr>
                <a:t> ЕГЭ 2022</a:t>
              </a:r>
              <a:endParaRPr kumimoji="0" lang="ru-RU" sz="1000" b="1" i="0" u="none" strike="noStrike" kern="1200" cap="none" spc="0" normalizeH="0" baseline="0" noProof="0" dirty="0">
                <a:ln>
                  <a:noFill/>
                </a:ln>
                <a:solidFill>
                  <a:prstClr val="white"/>
                </a:solidFill>
                <a:effectLst/>
                <a:uLnTx/>
                <a:uFillTx/>
                <a:latin typeface="Roboto"/>
                <a:ea typeface="+mn-ea"/>
                <a:cs typeface="+mn-cs"/>
              </a:endParaRPr>
            </a:p>
          </p:txBody>
        </p:sp>
        <p:sp>
          <p:nvSpPr>
            <p:cNvPr id="5" name="Текст 2">
              <a:extLst>
                <a:ext uri="{FF2B5EF4-FFF2-40B4-BE49-F238E27FC236}">
                  <a16:creationId xmlns:a16="http://schemas.microsoft.com/office/drawing/2014/main" id="{CC1CC4BD-F2DA-4AF2-BAA5-8E5930D41D6C}"/>
                </a:ext>
              </a:extLst>
            </p:cNvPr>
            <p:cNvSpPr txBox="1">
              <a:spLocks/>
            </p:cNvSpPr>
            <p:nvPr/>
          </p:nvSpPr>
          <p:spPr>
            <a:xfrm>
              <a:off x="3076723" y="1772319"/>
              <a:ext cx="3349330" cy="531935"/>
            </a:xfrm>
            <a:prstGeom prst="rect">
              <a:avLst/>
            </a:prstGeom>
            <a:noFill/>
            <a:ln w="12700" cap="flat" cmpd="sng" algn="ctr">
              <a:noFill/>
              <a:prstDash val="solid"/>
              <a:miter lim="800000"/>
            </a:ln>
            <a:effectLst/>
          </p:spPr>
          <p:txBody>
            <a:bodyPr vert="horz" lIns="91440" tIns="45720" rIns="91440" bIns="45720" rtlCol="0" anchor="b">
              <a:noAutofit/>
            </a:bodyPr>
            <a:lstStyle>
              <a:defPPr>
                <a:defRPr lang="ru-RU"/>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ru-RU" sz="1000" b="1" i="0" u="none" strike="noStrike" kern="1200" cap="none" spc="0" normalizeH="0" baseline="0" noProof="0" dirty="0">
                <a:ln>
                  <a:noFill/>
                </a:ln>
                <a:solidFill>
                  <a:prstClr val="white"/>
                </a:solidFill>
                <a:effectLst/>
                <a:uLnTx/>
                <a:uFillTx/>
                <a:latin typeface="Robot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ru-RU" sz="2800" noProof="0" dirty="0" smtClean="0">
                  <a:solidFill>
                    <a:prstClr val="white"/>
                  </a:solidFill>
                  <a:latin typeface="Roboto"/>
                </a:rPr>
                <a:t>ЗАДАНИЕ №16</a:t>
              </a:r>
              <a:endParaRPr kumimoji="0" lang="ru-RU" sz="2800" b="0" i="0" u="none" strike="noStrike" kern="1200" cap="none" spc="0" normalizeH="0" baseline="0" noProof="0" dirty="0">
                <a:ln>
                  <a:noFill/>
                </a:ln>
                <a:solidFill>
                  <a:prstClr val="white"/>
                </a:solidFill>
                <a:effectLst/>
                <a:uLnTx/>
                <a:uFillTx/>
                <a:latin typeface="Roboto"/>
                <a:ea typeface="+mn-ea"/>
                <a:cs typeface="+mn-cs"/>
              </a:endParaRPr>
            </a:p>
          </p:txBody>
        </p:sp>
      </p:grpSp>
      <p:sp>
        <p:nvSpPr>
          <p:cNvPr id="7" name="Прямоугольник 6"/>
          <p:cNvSpPr/>
          <p:nvPr/>
        </p:nvSpPr>
        <p:spPr>
          <a:xfrm>
            <a:off x="8595359" y="415636"/>
            <a:ext cx="3158835" cy="461665"/>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2400" b="0" u="none" strike="noStrike" kern="0" cap="none" spc="0" normalizeH="0" baseline="0" noProof="0" dirty="0" smtClean="0">
                <a:ln>
                  <a:noFill/>
                </a:ln>
                <a:solidFill>
                  <a:srgbClr val="C00000"/>
                </a:solidFill>
                <a:effectLst/>
                <a:uLnTx/>
                <a:uFillTx/>
                <a:latin typeface="Roboto"/>
              </a:rPr>
              <a:t>.</a:t>
            </a:r>
            <a:endParaRPr kumimoji="0" lang="ru-RU" sz="2400" b="0" u="none" strike="noStrike" kern="0" cap="none" spc="0" normalizeH="0" baseline="0" noProof="0" dirty="0">
              <a:ln>
                <a:noFill/>
              </a:ln>
              <a:solidFill>
                <a:srgbClr val="C00000"/>
              </a:solidFill>
              <a:effectLst/>
              <a:uLnTx/>
              <a:uFillTx/>
              <a:latin typeface="Roboto"/>
            </a:endParaRPr>
          </a:p>
        </p:txBody>
      </p:sp>
      <p:sp>
        <p:nvSpPr>
          <p:cNvPr id="8" name="Прямоугольник 7"/>
          <p:cNvSpPr/>
          <p:nvPr/>
        </p:nvSpPr>
        <p:spPr>
          <a:xfrm>
            <a:off x="3554963" y="415636"/>
            <a:ext cx="8556172" cy="6494085"/>
          </a:xfrm>
          <a:prstGeom prst="rect">
            <a:avLst/>
          </a:prstGeom>
        </p:spPr>
        <p:txBody>
          <a:bodyPr wrap="square">
            <a:spAutoFit/>
          </a:bodyPr>
          <a:lstStyle/>
          <a:p>
            <a:pPr lvl="0" algn="ctr"/>
            <a:endParaRPr lang="ru-RU" sz="4800" b="1" dirty="0" smtClean="0">
              <a:ln w="1905"/>
              <a:solidFill>
                <a:srgbClr val="C00000"/>
              </a:solidFill>
              <a:effectLst>
                <a:innerShdw blurRad="69850" dist="43180" dir="5400000">
                  <a:srgbClr val="000000">
                    <a:alpha val="65000"/>
                  </a:srgbClr>
                </a:innerShdw>
              </a:effectLst>
              <a:latin typeface="Roboto"/>
              <a:cs typeface="Times New Roman" pitchFamily="18" charset="0"/>
            </a:endParaRPr>
          </a:p>
          <a:p>
            <a:pPr lvl="0" algn="ctr"/>
            <a:r>
              <a:rPr lang="ru-RU" sz="4800" b="1" dirty="0" smtClean="0">
                <a:ln w="1905"/>
                <a:solidFill>
                  <a:srgbClr val="C00000"/>
                </a:solidFill>
                <a:effectLst>
                  <a:innerShdw blurRad="69850" dist="43180" dir="5400000">
                    <a:srgbClr val="000000">
                      <a:alpha val="65000"/>
                    </a:srgbClr>
                  </a:innerShdw>
                </a:effectLst>
                <a:latin typeface="Roboto"/>
                <a:cs typeface="Times New Roman" pitchFamily="18" charset="0"/>
              </a:rPr>
              <a:t>Пунктуация в </a:t>
            </a:r>
          </a:p>
          <a:p>
            <a:pPr lvl="0" algn="ctr"/>
            <a:r>
              <a:rPr lang="ru-RU" sz="4800" b="1" dirty="0">
                <a:ln w="1905"/>
                <a:solidFill>
                  <a:srgbClr val="C00000"/>
                </a:solidFill>
                <a:effectLst>
                  <a:innerShdw blurRad="69850" dist="43180" dir="5400000">
                    <a:srgbClr val="000000">
                      <a:alpha val="65000"/>
                    </a:srgbClr>
                  </a:innerShdw>
                </a:effectLst>
                <a:latin typeface="Roboto"/>
                <a:cs typeface="Times New Roman" pitchFamily="18" charset="0"/>
              </a:rPr>
              <a:t>с</a:t>
            </a:r>
            <a:r>
              <a:rPr lang="ru-RU" sz="4800" b="1" dirty="0" smtClean="0">
                <a:ln w="1905"/>
                <a:solidFill>
                  <a:srgbClr val="C00000"/>
                </a:solidFill>
                <a:effectLst>
                  <a:innerShdw blurRad="69850" dist="43180" dir="5400000">
                    <a:srgbClr val="000000">
                      <a:alpha val="65000"/>
                    </a:srgbClr>
                  </a:innerShdw>
                </a:effectLst>
                <a:latin typeface="Roboto"/>
                <a:cs typeface="Times New Roman" pitchFamily="18" charset="0"/>
              </a:rPr>
              <a:t>ложносочинённом</a:t>
            </a:r>
            <a:r>
              <a:rPr lang="ru-RU" sz="4800" b="1" dirty="0" smtClean="0">
                <a:ln w="1905"/>
                <a:solidFill>
                  <a:srgbClr val="C00000"/>
                </a:solidFill>
                <a:effectLst>
                  <a:innerShdw blurRad="69850" dist="43180" dir="5400000">
                    <a:srgbClr val="000000">
                      <a:alpha val="65000"/>
                    </a:srgbClr>
                  </a:innerShdw>
                </a:effectLst>
                <a:latin typeface="Roboto"/>
                <a:cs typeface="Times New Roman" pitchFamily="18" charset="0"/>
              </a:rPr>
              <a:t> предложении</a:t>
            </a:r>
            <a:r>
              <a:rPr lang="ru-RU" sz="4800" b="1" dirty="0" smtClean="0">
                <a:ln w="1905"/>
                <a:solidFill>
                  <a:srgbClr val="C00000"/>
                </a:solidFill>
                <a:effectLst>
                  <a:innerShdw blurRad="69850" dist="43180" dir="5400000">
                    <a:srgbClr val="000000">
                      <a:alpha val="65000"/>
                    </a:srgbClr>
                  </a:innerShdw>
                </a:effectLst>
                <a:latin typeface="Roboto"/>
                <a:cs typeface="Times New Roman" pitchFamily="18" charset="0"/>
              </a:rPr>
              <a:t>  </a:t>
            </a:r>
          </a:p>
          <a:p>
            <a:pPr lvl="0" algn="ctr"/>
            <a:r>
              <a:rPr lang="ru-RU" sz="4800" b="1" dirty="0" smtClean="0">
                <a:ln w="1905"/>
                <a:solidFill>
                  <a:srgbClr val="C00000"/>
                </a:solidFill>
                <a:effectLst>
                  <a:innerShdw blurRad="69850" dist="43180" dir="5400000">
                    <a:srgbClr val="000000">
                      <a:alpha val="65000"/>
                    </a:srgbClr>
                  </a:innerShdw>
                </a:effectLst>
                <a:latin typeface="Roboto"/>
                <a:cs typeface="Times New Roman" pitchFamily="18" charset="0"/>
              </a:rPr>
              <a:t>и </a:t>
            </a:r>
            <a:endParaRPr lang="ru-RU" sz="4800" b="1" dirty="0" smtClean="0">
              <a:ln w="1905"/>
              <a:solidFill>
                <a:srgbClr val="C00000"/>
              </a:solidFill>
              <a:effectLst>
                <a:innerShdw blurRad="69850" dist="43180" dir="5400000">
                  <a:srgbClr val="000000">
                    <a:alpha val="65000"/>
                  </a:srgbClr>
                </a:innerShdw>
              </a:effectLst>
              <a:latin typeface="Roboto"/>
              <a:cs typeface="Times New Roman" pitchFamily="18" charset="0"/>
            </a:endParaRPr>
          </a:p>
          <a:p>
            <a:pPr lvl="0" algn="ctr"/>
            <a:r>
              <a:rPr lang="ru-RU" sz="4800" b="1" dirty="0" smtClean="0">
                <a:ln w="1905"/>
                <a:solidFill>
                  <a:srgbClr val="C00000"/>
                </a:solidFill>
                <a:effectLst>
                  <a:innerShdw blurRad="69850" dist="43180" dir="5400000">
                    <a:srgbClr val="000000">
                      <a:alpha val="65000"/>
                    </a:srgbClr>
                  </a:innerShdw>
                </a:effectLst>
                <a:latin typeface="Roboto"/>
                <a:cs typeface="Times New Roman" pitchFamily="18" charset="0"/>
              </a:rPr>
              <a:t>простом </a:t>
            </a:r>
            <a:r>
              <a:rPr lang="ru-RU" sz="4800" b="1" dirty="0" smtClean="0">
                <a:ln w="1905"/>
                <a:solidFill>
                  <a:srgbClr val="C00000"/>
                </a:solidFill>
                <a:effectLst>
                  <a:innerShdw blurRad="69850" dist="43180" dir="5400000">
                    <a:srgbClr val="000000">
                      <a:alpha val="65000"/>
                    </a:srgbClr>
                  </a:innerShdw>
                </a:effectLst>
                <a:latin typeface="Roboto"/>
                <a:cs typeface="Times New Roman" pitchFamily="18" charset="0"/>
              </a:rPr>
              <a:t>предложении  </a:t>
            </a:r>
            <a:r>
              <a:rPr lang="ru-RU" sz="4800" b="1" dirty="0" smtClean="0">
                <a:ln w="1905"/>
                <a:solidFill>
                  <a:srgbClr val="C00000"/>
                </a:solidFill>
                <a:effectLst>
                  <a:innerShdw blurRad="69850" dist="43180" dir="5400000">
                    <a:srgbClr val="000000">
                      <a:alpha val="65000"/>
                    </a:srgbClr>
                  </a:innerShdw>
                </a:effectLst>
                <a:latin typeface="Roboto"/>
                <a:cs typeface="Times New Roman" pitchFamily="18" charset="0"/>
              </a:rPr>
              <a:t>с </a:t>
            </a:r>
          </a:p>
          <a:p>
            <a:pPr lvl="0" algn="ctr"/>
            <a:r>
              <a:rPr lang="ru-RU" sz="4800" b="1" dirty="0" smtClean="0">
                <a:ln w="1905"/>
                <a:solidFill>
                  <a:srgbClr val="C00000"/>
                </a:solidFill>
                <a:effectLst>
                  <a:innerShdw blurRad="69850" dist="43180" dir="5400000">
                    <a:srgbClr val="000000">
                      <a:alpha val="65000"/>
                    </a:srgbClr>
                  </a:innerShdw>
                </a:effectLst>
                <a:latin typeface="Roboto"/>
                <a:cs typeface="Times New Roman" pitchFamily="18" charset="0"/>
              </a:rPr>
              <a:t>однородными членами</a:t>
            </a:r>
          </a:p>
          <a:p>
            <a:pPr lvl="0" algn="ctr"/>
            <a:endParaRPr lang="ru-RU" sz="4000" b="1" dirty="0">
              <a:ln w="1905"/>
              <a:solidFill>
                <a:srgbClr val="C00000"/>
              </a:solidFill>
              <a:effectLst>
                <a:innerShdw blurRad="69850" dist="43180" dir="5400000">
                  <a:srgbClr val="000000">
                    <a:alpha val="65000"/>
                  </a:srgbClr>
                </a:innerShdw>
              </a:effectLst>
              <a:latin typeface="Roboto"/>
              <a:cs typeface="Times New Roman" pitchFamily="18" charset="0"/>
            </a:endParaRPr>
          </a:p>
          <a:p>
            <a:pPr lvl="0"/>
            <a:r>
              <a:rPr lang="ru-RU" sz="4000" b="1" dirty="0" smtClean="0">
                <a:ln w="1905"/>
                <a:solidFill>
                  <a:srgbClr val="C00000"/>
                </a:solidFill>
                <a:effectLst>
                  <a:innerShdw blurRad="69850" dist="43180" dir="5400000">
                    <a:srgbClr val="000000">
                      <a:alpha val="65000"/>
                    </a:srgbClr>
                  </a:innerShdw>
                </a:effectLst>
                <a:latin typeface="Roboto"/>
                <a:cs typeface="Times New Roman" pitchFamily="18" charset="0"/>
              </a:rPr>
              <a:t> </a:t>
            </a:r>
            <a:endParaRPr lang="ru-RU" sz="4000" b="1" dirty="0">
              <a:ln w="1905"/>
              <a:solidFill>
                <a:srgbClr val="C00000"/>
              </a:solidFill>
              <a:effectLst>
                <a:innerShdw blurRad="69850" dist="43180" dir="5400000">
                  <a:srgbClr val="000000">
                    <a:alpha val="65000"/>
                  </a:srgbClr>
                </a:innerShdw>
              </a:effectLst>
              <a:latin typeface="Roboto"/>
              <a:cs typeface="Times New Roman" pitchFamily="18" charset="0"/>
            </a:endParaRPr>
          </a:p>
        </p:txBody>
      </p:sp>
      <p:sp>
        <p:nvSpPr>
          <p:cNvPr id="13" name="Прямоугольник с двумя скругленными соседними углами 12"/>
          <p:cNvSpPr/>
          <p:nvPr/>
        </p:nvSpPr>
        <p:spPr>
          <a:xfrm rot="5400000">
            <a:off x="8206391" y="5543993"/>
            <a:ext cx="845163" cy="4586048"/>
          </a:xfrm>
          <a:prstGeom prst="round2SameRect">
            <a:avLst/>
          </a:prstGeom>
          <a:scene3d>
            <a:camera prst="orthographicFront"/>
            <a:lightRig rig="threePt" dir="t">
              <a:rot lat="0" lon="0" rev="7500000"/>
            </a:lightRig>
          </a:scene3d>
          <a:sp3d extrusionH="190500" prstMaterial="dkEdge">
            <a:bevelT w="135400" h="16350" prst="relaxedInset"/>
            <a:contourClr>
              <a:schemeClr val="bg1"/>
            </a:contourClr>
          </a:sp3d>
        </p:spPr>
        <p:style>
          <a:lnRef idx="1">
            <a:schemeClr val="accent6">
              <a:shade val="50000"/>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grpSp>
        <p:nvGrpSpPr>
          <p:cNvPr id="15" name="Группа 14"/>
          <p:cNvGrpSpPr/>
          <p:nvPr/>
        </p:nvGrpSpPr>
        <p:grpSpPr>
          <a:xfrm>
            <a:off x="6335949" y="7462982"/>
            <a:ext cx="4518820" cy="729671"/>
            <a:chOff x="696185" y="1576002"/>
            <a:chExt cx="4518820" cy="841294"/>
          </a:xfrm>
          <a:scene3d>
            <a:camera prst="orthographicFront"/>
            <a:lightRig rig="threePt" dir="t">
              <a:rot lat="0" lon="0" rev="7500000"/>
            </a:lightRig>
          </a:scene3d>
        </p:grpSpPr>
        <p:sp>
          <p:nvSpPr>
            <p:cNvPr id="16" name="Прямоугольник с двумя скругленными соседними углами 15"/>
            <p:cNvSpPr/>
            <p:nvPr/>
          </p:nvSpPr>
          <p:spPr>
            <a:xfrm rot="5400000">
              <a:off x="2632366" y="-360179"/>
              <a:ext cx="646458" cy="4518820"/>
            </a:xfrm>
            <a:prstGeom prst="round2SameRect">
              <a:avLst/>
            </a:prstGeom>
            <a:solidFill>
              <a:sysClr val="window" lastClr="FFFFFF">
                <a:alpha val="90000"/>
                <a:hueOff val="0"/>
                <a:satOff val="0"/>
                <a:lumOff val="0"/>
                <a:alphaOff val="0"/>
              </a:sysClr>
            </a:solidFill>
            <a:ln w="9525" cap="flat" cmpd="sng" algn="ctr">
              <a:solidFill>
                <a:srgbClr val="F79646">
                  <a:shade val="50000"/>
                  <a:hueOff val="-307797"/>
                  <a:satOff val="20520"/>
                  <a:lumOff val="26790"/>
                  <a:alphaOff val="0"/>
                  <a:shade val="95000"/>
                  <a:satMod val="105000"/>
                </a:srgbClr>
              </a:solidFill>
              <a:prstDash val="solid"/>
            </a:ln>
            <a:effectLst>
              <a:outerShdw blurRad="40000" dist="23000" dir="5400000" rotWithShape="0">
                <a:srgbClr val="000000">
                  <a:alpha val="35000"/>
                </a:srgbClr>
              </a:outerShdw>
            </a:effectLst>
            <a:sp3d extrusionH="190500" prstMaterial="dkEdge">
              <a:bevelT w="135400" h="16350" prst="relaxedInset"/>
              <a:contourClr>
                <a:sysClr val="window" lastClr="FFFFFF"/>
              </a:contourClr>
            </a:sp3d>
          </p:spPr>
        </p:sp>
        <p:sp>
          <p:nvSpPr>
            <p:cNvPr id="17" name="TextBox 16"/>
            <p:cNvSpPr txBox="1"/>
            <p:nvPr/>
          </p:nvSpPr>
          <p:spPr>
            <a:xfrm>
              <a:off x="696186" y="1668284"/>
              <a:ext cx="4487264" cy="749012"/>
            </a:xfrm>
            <a:prstGeom prst="rect">
              <a:avLst/>
            </a:prstGeom>
            <a:noFill/>
            <a:ln>
              <a:noFill/>
            </a:ln>
            <a:effectLst/>
            <a:sp3d/>
          </p:spPr>
          <p:txBody>
            <a:bodyPr spcFirstLastPara="0" vert="horz" wrap="square" lIns="128016" tIns="11430" rIns="11430" bIns="11430" numCol="1" spcCol="1270" anchor="ctr" anchorCtr="0">
              <a:noAutofit/>
            </a:bodyPr>
            <a:lstStyle/>
            <a:p>
              <a:pPr marL="0" marR="0" lvl="1" algn="l" defTabSz="800100" eaLnBrk="1" fontAlgn="auto" latinLnBrk="0" hangingPunct="1">
                <a:lnSpc>
                  <a:spcPct val="90000"/>
                </a:lnSpc>
                <a:spcBef>
                  <a:spcPct val="0"/>
                </a:spcBef>
                <a:spcAft>
                  <a:spcPct val="15000"/>
                </a:spcAft>
                <a:buClrTx/>
                <a:buSzTx/>
                <a:tabLst/>
                <a:defRPr/>
              </a:pPr>
              <a:endParaRPr kumimoji="0" lang="ru-RU" sz="1800" b="1" i="1" u="none" strike="noStrike" kern="1200" cap="none" spc="0" normalizeH="0" baseline="0" noProof="0" dirty="0">
                <a:ln>
                  <a:noFill/>
                </a:ln>
                <a:solidFill>
                  <a:sysClr val="windowText" lastClr="000000">
                    <a:hueOff val="0"/>
                    <a:satOff val="0"/>
                    <a:lumOff val="0"/>
                    <a:alphaOff val="0"/>
                  </a:sysClr>
                </a:solidFill>
                <a:effectLst/>
                <a:uLnTx/>
                <a:uFillTx/>
                <a:latin typeface="Times New Roman" pitchFamily="18" charset="0"/>
                <a:ea typeface="+mn-ea"/>
                <a:cs typeface="Times New Roman" pitchFamily="18" charset="0"/>
              </a:endParaRPr>
            </a:p>
          </p:txBody>
        </p:sp>
      </p:grpSp>
    </p:spTree>
    <p:extLst>
      <p:ext uri="{BB962C8B-B14F-4D97-AF65-F5344CB8AC3E}">
        <p14:creationId xmlns:p14="http://schemas.microsoft.com/office/powerpoint/2010/main" val="4045180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afterEffect">
                                  <p:stCondLst>
                                    <p:cond delay="0"/>
                                  </p:stCondLst>
                                  <p:childTnLst>
                                    <p:animScale>
                                      <p:cBhvr>
                                        <p:cTn id="6" dur="125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Прямоугольник 18">
            <a:extLst>
              <a:ext uri="{FF2B5EF4-FFF2-40B4-BE49-F238E27FC236}">
                <a16:creationId xmlns:a16="http://schemas.microsoft.com/office/drawing/2014/main" id="{62A86D3A-69F4-449D-9860-D81A054AF843}"/>
              </a:ext>
            </a:extLst>
          </p:cNvPr>
          <p:cNvSpPr/>
          <p:nvPr/>
        </p:nvSpPr>
        <p:spPr>
          <a:xfrm>
            <a:off x="-71535" y="-217668"/>
            <a:ext cx="12120465" cy="93409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0000" tIns="480000" bIns="120000" rtlCol="0" anchor="ctr">
            <a:spAutoFit/>
          </a:bodyPr>
          <a:lstStyle/>
          <a:p>
            <a:pPr algn="ctr" defTabSz="914354"/>
            <a:r>
              <a:rPr lang="ru-RU" sz="2133" b="1" dirty="0" smtClean="0">
                <a:solidFill>
                  <a:schemeClr val="bg1"/>
                </a:solidFill>
                <a:latin typeface="Roboto"/>
              </a:rPr>
              <a:t>Разграничение однородности</a:t>
            </a:r>
            <a:r>
              <a:rPr lang="en-US" sz="2133" b="1" dirty="0" smtClean="0">
                <a:solidFill>
                  <a:schemeClr val="bg1"/>
                </a:solidFill>
                <a:latin typeface="Roboto"/>
              </a:rPr>
              <a:t>//</a:t>
            </a:r>
            <a:r>
              <a:rPr lang="ru-RU" sz="2133" b="1" dirty="0" smtClean="0">
                <a:solidFill>
                  <a:schemeClr val="bg1"/>
                </a:solidFill>
                <a:latin typeface="Roboto"/>
              </a:rPr>
              <a:t>неоднородности  - один из  наиболее трудных вопросов</a:t>
            </a:r>
            <a:endParaRPr lang="ru-RU" sz="2133" b="1" dirty="0">
              <a:solidFill>
                <a:schemeClr val="bg1"/>
              </a:solidFill>
              <a:latin typeface="Roboto"/>
            </a:endParaRPr>
          </a:p>
        </p:txBody>
      </p:sp>
      <p:sp>
        <p:nvSpPr>
          <p:cNvPr id="13" name="Прямоугольник 12"/>
          <p:cNvSpPr/>
          <p:nvPr/>
        </p:nvSpPr>
        <p:spPr>
          <a:xfrm>
            <a:off x="-71534" y="803893"/>
            <a:ext cx="12743544" cy="369332"/>
          </a:xfrm>
          <a:prstGeom prst="rect">
            <a:avLst/>
          </a:prstGeom>
        </p:spPr>
        <p:txBody>
          <a:bodyPr wrap="square" lIns="0" tIns="0" rIns="0" bIns="0" anchor="ctr" anchorCtr="0">
            <a:spAutoFit/>
          </a:bodyPr>
          <a:lstStyle/>
          <a:p>
            <a:pPr lvl="1" defTabSz="914354"/>
            <a:r>
              <a:rPr lang="ru-RU" sz="2400" b="1" dirty="0" smtClean="0">
                <a:solidFill>
                  <a:srgbClr val="002060"/>
                </a:solidFill>
                <a:latin typeface="Merriweather"/>
                <a:cs typeface="Gotham Pro Light" pitchFamily="50" charset="0"/>
              </a:rPr>
              <a:t> СИНТАКСИЧЕСКИЕ  </a:t>
            </a:r>
            <a:r>
              <a:rPr lang="ru-RU" sz="2400" dirty="0" smtClean="0">
                <a:solidFill>
                  <a:srgbClr val="002060"/>
                </a:solidFill>
                <a:latin typeface="Merriweather"/>
                <a:cs typeface="Gotham Pro Light" pitchFamily="50" charset="0"/>
              </a:rPr>
              <a:t> особенности:</a:t>
            </a:r>
            <a:endParaRPr lang="ru-RU" sz="2000" dirty="0" smtClean="0">
              <a:solidFill>
                <a:srgbClr val="FFC000"/>
              </a:solidFill>
              <a:latin typeface="Merriweather"/>
              <a:cs typeface="Gotham Pro Light" pitchFamily="50" charset="0"/>
            </a:endParaRPr>
          </a:p>
        </p:txBody>
      </p:sp>
      <p:sp>
        <p:nvSpPr>
          <p:cNvPr id="12" name="Прямоугольник 11">
            <a:extLst>
              <a:ext uri="{FF2B5EF4-FFF2-40B4-BE49-F238E27FC236}">
                <a16:creationId xmlns:a16="http://schemas.microsoft.com/office/drawing/2014/main" id="{86227D92-18DC-4B2F-92DC-C086673C3CD8}"/>
              </a:ext>
            </a:extLst>
          </p:cNvPr>
          <p:cNvSpPr/>
          <p:nvPr/>
        </p:nvSpPr>
        <p:spPr>
          <a:xfrm>
            <a:off x="202162" y="1260695"/>
            <a:ext cx="11989837" cy="6771084"/>
          </a:xfrm>
          <a:prstGeom prst="rect">
            <a:avLst/>
          </a:prstGeom>
        </p:spPr>
        <p:txBody>
          <a:bodyPr wrap="square" lIns="0" tIns="0" rIns="0" bIns="0">
            <a:spAutoFit/>
          </a:bodyPr>
          <a:lstStyle/>
          <a:p>
            <a:pPr defTabSz="914354">
              <a:lnSpc>
                <a:spcPct val="150000"/>
              </a:lnSpc>
            </a:pPr>
            <a:r>
              <a:rPr lang="ru-RU" sz="2400" b="1" dirty="0" smtClean="0">
                <a:latin typeface="Merriweather"/>
              </a:rPr>
              <a:t>2. </a:t>
            </a:r>
            <a:r>
              <a:rPr lang="ru-RU" sz="2400" dirty="0" smtClean="0">
                <a:latin typeface="Merriweather"/>
              </a:rPr>
              <a:t>На разграничение однородности</a:t>
            </a:r>
            <a:r>
              <a:rPr lang="en-US" sz="2400" dirty="0" smtClean="0">
                <a:latin typeface="Merriweather"/>
              </a:rPr>
              <a:t>//</a:t>
            </a:r>
            <a:r>
              <a:rPr lang="ru-RU" sz="2400" dirty="0" smtClean="0">
                <a:latin typeface="Merriweather"/>
              </a:rPr>
              <a:t>неоднородности  в конструкциях </a:t>
            </a:r>
            <a:r>
              <a:rPr lang="ru-RU" sz="2400" b="1" dirty="0" smtClean="0">
                <a:latin typeface="Merriweather"/>
              </a:rPr>
              <a:t>прилагательное +причастный оборот </a:t>
            </a:r>
            <a:r>
              <a:rPr lang="ru-RU" sz="2400" dirty="0" smtClean="0">
                <a:latin typeface="Merriweather"/>
              </a:rPr>
              <a:t>влияет местоположение </a:t>
            </a:r>
            <a:r>
              <a:rPr lang="ru-RU" sz="2400" b="1" dirty="0" smtClean="0">
                <a:latin typeface="Merriweather"/>
              </a:rPr>
              <a:t>прилагательного</a:t>
            </a:r>
            <a:r>
              <a:rPr lang="ru-RU" sz="2400" dirty="0" smtClean="0">
                <a:latin typeface="Merriweather"/>
              </a:rPr>
              <a:t>:</a:t>
            </a:r>
          </a:p>
          <a:p>
            <a:pPr defTabSz="914354">
              <a:lnSpc>
                <a:spcPct val="150000"/>
              </a:lnSpc>
            </a:pPr>
            <a:endParaRPr lang="ru-RU" sz="2400" dirty="0" smtClean="0">
              <a:latin typeface="Merriweather"/>
            </a:endParaRPr>
          </a:p>
          <a:p>
            <a:pPr defTabSz="914354">
              <a:lnSpc>
                <a:spcPct val="150000"/>
              </a:lnSpc>
            </a:pPr>
            <a:r>
              <a:rPr lang="ru-RU" sz="2400" dirty="0" smtClean="0">
                <a:latin typeface="Merriweather"/>
              </a:rPr>
              <a:t>а</a:t>
            </a:r>
            <a:r>
              <a:rPr lang="ru-RU" sz="2400" dirty="0">
                <a:latin typeface="Merriweather"/>
              </a:rPr>
              <a:t>) </a:t>
            </a:r>
            <a:r>
              <a:rPr lang="ru-RU" sz="2400" b="1" dirty="0" smtClean="0">
                <a:latin typeface="Merriweather"/>
              </a:rPr>
              <a:t>однородны</a:t>
            </a:r>
            <a:r>
              <a:rPr lang="ru-RU" sz="2400" dirty="0" smtClean="0">
                <a:latin typeface="Merriweather"/>
              </a:rPr>
              <a:t>, если прилагательное стоит</a:t>
            </a:r>
            <a:r>
              <a:rPr lang="ru-RU" sz="2400" b="1" dirty="0" smtClean="0">
                <a:latin typeface="Merriweather"/>
              </a:rPr>
              <a:t> перед </a:t>
            </a:r>
            <a:r>
              <a:rPr lang="ru-RU" sz="2400" dirty="0" smtClean="0">
                <a:latin typeface="Merriweather"/>
              </a:rPr>
              <a:t>причастным оборотом. </a:t>
            </a:r>
            <a:r>
              <a:rPr lang="ru-RU" sz="2000" dirty="0" smtClean="0">
                <a:latin typeface="Merriweather"/>
              </a:rPr>
              <a:t>( </a:t>
            </a:r>
            <a:r>
              <a:rPr lang="ru-RU" sz="2000" dirty="0">
                <a:latin typeface="Merriweather"/>
              </a:rPr>
              <a:t>Она была </a:t>
            </a:r>
            <a:r>
              <a:rPr lang="ru-RU" sz="2000" dirty="0" smtClean="0">
                <a:latin typeface="Merriweather"/>
              </a:rPr>
              <a:t>…с </a:t>
            </a:r>
            <a:r>
              <a:rPr lang="ru-RU" sz="2000" i="1" dirty="0">
                <a:latin typeface="Merriweather"/>
              </a:rPr>
              <a:t>большими, бегавшими во все стороны </a:t>
            </a:r>
            <a:r>
              <a:rPr lang="ru-RU" sz="2000" dirty="0">
                <a:latin typeface="Merriweather"/>
              </a:rPr>
              <a:t>глазами</a:t>
            </a:r>
            <a:r>
              <a:rPr lang="ru-RU" sz="2000" dirty="0" smtClean="0">
                <a:latin typeface="Merriweather"/>
              </a:rPr>
              <a:t>…)</a:t>
            </a:r>
          </a:p>
          <a:p>
            <a:pPr defTabSz="914354">
              <a:lnSpc>
                <a:spcPct val="150000"/>
              </a:lnSpc>
            </a:pPr>
            <a:endParaRPr lang="ru-RU" sz="2400" dirty="0" smtClean="0">
              <a:latin typeface="Merriweather"/>
            </a:endParaRPr>
          </a:p>
          <a:p>
            <a:pPr defTabSz="914354">
              <a:lnSpc>
                <a:spcPct val="150000"/>
              </a:lnSpc>
            </a:pPr>
            <a:r>
              <a:rPr lang="ru-RU" sz="2400" dirty="0">
                <a:latin typeface="Merriweather"/>
              </a:rPr>
              <a:t>б) </a:t>
            </a:r>
            <a:r>
              <a:rPr lang="ru-RU" sz="2400" dirty="0" smtClean="0">
                <a:solidFill>
                  <a:srgbClr val="002060"/>
                </a:solidFill>
                <a:latin typeface="Merriweather"/>
              </a:rPr>
              <a:t>неоднородны</a:t>
            </a:r>
            <a:r>
              <a:rPr lang="ru-RU" sz="2400" dirty="0" smtClean="0">
                <a:latin typeface="Merriweather"/>
              </a:rPr>
              <a:t>, если  </a:t>
            </a:r>
            <a:r>
              <a:rPr lang="ru-RU" sz="2400" dirty="0">
                <a:latin typeface="Merriweather"/>
              </a:rPr>
              <a:t>прилагательное </a:t>
            </a:r>
            <a:r>
              <a:rPr lang="ru-RU" sz="2400" dirty="0" smtClean="0">
                <a:latin typeface="Merriweather"/>
              </a:rPr>
              <a:t>стоит </a:t>
            </a:r>
            <a:r>
              <a:rPr lang="ru-RU" sz="2400" b="1" dirty="0" smtClean="0">
                <a:latin typeface="Merriweather"/>
              </a:rPr>
              <a:t>после </a:t>
            </a:r>
            <a:r>
              <a:rPr lang="ru-RU" sz="2400" dirty="0">
                <a:latin typeface="Merriweather"/>
              </a:rPr>
              <a:t>причастного </a:t>
            </a:r>
            <a:r>
              <a:rPr lang="ru-RU" sz="2400" dirty="0" smtClean="0">
                <a:latin typeface="Merriweather"/>
              </a:rPr>
              <a:t>оборота</a:t>
            </a:r>
            <a:r>
              <a:rPr lang="ru-RU" sz="2000" dirty="0" smtClean="0">
                <a:latin typeface="Merriweather"/>
              </a:rPr>
              <a:t>.(  Она была… с </a:t>
            </a:r>
            <a:r>
              <a:rPr lang="ru-RU" sz="2000" i="1" dirty="0">
                <a:latin typeface="Merriweather"/>
              </a:rPr>
              <a:t>бегавшими во все стороны большими </a:t>
            </a:r>
            <a:r>
              <a:rPr lang="ru-RU" sz="2000" dirty="0">
                <a:latin typeface="Merriweather"/>
              </a:rPr>
              <a:t>глазами).</a:t>
            </a:r>
            <a:endParaRPr lang="ru-RU" sz="2000" dirty="0" smtClean="0">
              <a:latin typeface="Merriweather"/>
            </a:endParaRPr>
          </a:p>
          <a:p>
            <a:pPr defTabSz="914354">
              <a:lnSpc>
                <a:spcPct val="150000"/>
              </a:lnSpc>
            </a:pPr>
            <a:endParaRPr lang="ru-RU" sz="2400" dirty="0">
              <a:latin typeface="Merriweather"/>
            </a:endParaRPr>
          </a:p>
          <a:p>
            <a:pPr defTabSz="914354"/>
            <a:endParaRPr lang="ru-RU" sz="2400" dirty="0" smtClean="0">
              <a:latin typeface="Merriweather"/>
            </a:endParaRPr>
          </a:p>
          <a:p>
            <a:pPr defTabSz="914354"/>
            <a:endParaRPr lang="ru-RU" sz="2400" dirty="0">
              <a:latin typeface="Merriweather"/>
            </a:endParaRPr>
          </a:p>
          <a:p>
            <a:pPr defTabSz="914354"/>
            <a:endParaRPr lang="ru-RU" sz="2400" dirty="0">
              <a:latin typeface="Merriweather"/>
            </a:endParaRPr>
          </a:p>
          <a:p>
            <a:pPr defTabSz="914354"/>
            <a:endParaRPr lang="en-US" sz="2000" i="1" dirty="0">
              <a:solidFill>
                <a:srgbClr val="002060"/>
              </a:solidFill>
              <a:latin typeface="Merriweather"/>
            </a:endParaRPr>
          </a:p>
        </p:txBody>
      </p:sp>
      <p:sp>
        <p:nvSpPr>
          <p:cNvPr id="10" name="Прямоугольник 9">
            <a:extLst>
              <a:ext uri="{FF2B5EF4-FFF2-40B4-BE49-F238E27FC236}">
                <a16:creationId xmlns:a16="http://schemas.microsoft.com/office/drawing/2014/main" id="{86227D92-18DC-4B2F-92DC-C086673C3CD8}"/>
              </a:ext>
            </a:extLst>
          </p:cNvPr>
          <p:cNvSpPr/>
          <p:nvPr/>
        </p:nvSpPr>
        <p:spPr>
          <a:xfrm>
            <a:off x="202163" y="3169501"/>
            <a:ext cx="11946294" cy="369332"/>
          </a:xfrm>
          <a:prstGeom prst="rect">
            <a:avLst/>
          </a:prstGeom>
        </p:spPr>
        <p:txBody>
          <a:bodyPr wrap="square" lIns="0" tIns="0" rIns="0" bIns="0">
            <a:spAutoFit/>
          </a:bodyPr>
          <a:lstStyle/>
          <a:p>
            <a:pPr defTabSz="914354"/>
            <a:r>
              <a:rPr lang="ru-RU" sz="2400" dirty="0" smtClean="0">
                <a:solidFill>
                  <a:srgbClr val="002060"/>
                </a:solidFill>
                <a:latin typeface="Merriweather"/>
              </a:rPr>
              <a:t>  </a:t>
            </a:r>
          </a:p>
        </p:txBody>
      </p:sp>
      <p:sp>
        <p:nvSpPr>
          <p:cNvPr id="15" name="Прямоугольник 14">
            <a:extLst>
              <a:ext uri="{FF2B5EF4-FFF2-40B4-BE49-F238E27FC236}">
                <a16:creationId xmlns:a16="http://schemas.microsoft.com/office/drawing/2014/main" id="{86227D92-18DC-4B2F-92DC-C086673C3CD8}"/>
              </a:ext>
            </a:extLst>
          </p:cNvPr>
          <p:cNvSpPr/>
          <p:nvPr/>
        </p:nvSpPr>
        <p:spPr>
          <a:xfrm>
            <a:off x="0" y="7147389"/>
            <a:ext cx="11509831" cy="307777"/>
          </a:xfrm>
          <a:prstGeom prst="rect">
            <a:avLst/>
          </a:prstGeom>
        </p:spPr>
        <p:txBody>
          <a:bodyPr wrap="square" lIns="0" tIns="0" rIns="0" bIns="0">
            <a:spAutoFit/>
          </a:bodyPr>
          <a:lstStyle/>
          <a:p>
            <a:pPr defTabSz="914354"/>
            <a:r>
              <a:rPr lang="ru-RU" sz="2000" dirty="0">
                <a:solidFill>
                  <a:prstClr val="white"/>
                </a:solidFill>
                <a:latin typeface="Merriweather"/>
              </a:rPr>
              <a:t> </a:t>
            </a:r>
            <a:endParaRPr lang="ru-RU" sz="2000" i="1" dirty="0" smtClean="0">
              <a:solidFill>
                <a:srgbClr val="002060"/>
              </a:solidFill>
              <a:latin typeface="Merriweather"/>
            </a:endParaRPr>
          </a:p>
        </p:txBody>
      </p:sp>
    </p:spTree>
    <p:extLst>
      <p:ext uri="{BB962C8B-B14F-4D97-AF65-F5344CB8AC3E}">
        <p14:creationId xmlns:p14="http://schemas.microsoft.com/office/powerpoint/2010/main" val="36749343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iterate type="lt">
                                    <p:tmPct val="10000"/>
                                  </p:iterate>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fade">
                                      <p:cBhvr>
                                        <p:cTn id="12" dur="500"/>
                                        <p:tgtEl>
                                          <p:spTgt spid="1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iterate type="lt">
                                    <p:tmPct val="10000"/>
                                  </p:iterate>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fade">
                                      <p:cBhvr>
                                        <p:cTn id="17" dur="500"/>
                                        <p:tgtEl>
                                          <p:spTgt spid="1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iterate type="lt">
                                    <p:tmPct val="10000"/>
                                  </p:iterate>
                                  <p:childTnLst>
                                    <p:set>
                                      <p:cBhvr>
                                        <p:cTn id="21" dur="1" fill="hold">
                                          <p:stCondLst>
                                            <p:cond delay="0"/>
                                          </p:stCondLst>
                                        </p:cTn>
                                        <p:tgtEl>
                                          <p:spTgt spid="12">
                                            <p:txEl>
                                              <p:pRg st="4" end="4"/>
                                            </p:txEl>
                                          </p:spTgt>
                                        </p:tgtEl>
                                        <p:attrNameLst>
                                          <p:attrName>style.visibility</p:attrName>
                                        </p:attrNameLst>
                                      </p:cBhvr>
                                      <p:to>
                                        <p:strVal val="visible"/>
                                      </p:to>
                                    </p:set>
                                    <p:animEffect transition="in" filter="fade">
                                      <p:cBhvr>
                                        <p:cTn id="22" dur="500"/>
                                        <p:tgtEl>
                                          <p:spTgt spid="1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iterate type="lt">
                                    <p:tmPct val="10000"/>
                                  </p:iterate>
                                  <p:childTnLst>
                                    <p:set>
                                      <p:cBhvr>
                                        <p:cTn id="26" dur="1" fill="hold">
                                          <p:stCondLst>
                                            <p:cond delay="0"/>
                                          </p:stCondLst>
                                        </p:cTn>
                                        <p:tgtEl>
                                          <p:spTgt spid="10">
                                            <p:txEl>
                                              <p:pRg st="0" end="0"/>
                                            </p:txEl>
                                          </p:spTgt>
                                        </p:tgtEl>
                                        <p:attrNameLst>
                                          <p:attrName>style.visibility</p:attrName>
                                        </p:attrNameLst>
                                      </p:cBhvr>
                                      <p:to>
                                        <p:strVal val="visible"/>
                                      </p:to>
                                    </p:set>
                                    <p:animEffect transition="in" filter="fade">
                                      <p:cBhvr>
                                        <p:cTn id="27" dur="500"/>
                                        <p:tgtEl>
                                          <p:spTgt spid="10">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iterate type="lt">
                                    <p:tmPct val="10000"/>
                                  </p:iterate>
                                  <p:childTnLst>
                                    <p:set>
                                      <p:cBhvr>
                                        <p:cTn id="31" dur="1" fill="hold">
                                          <p:stCondLst>
                                            <p:cond delay="0"/>
                                          </p:stCondLst>
                                        </p:cTn>
                                        <p:tgtEl>
                                          <p:spTgt spid="15">
                                            <p:txEl>
                                              <p:pRg st="0" end="0"/>
                                            </p:txEl>
                                          </p:spTgt>
                                        </p:tgtEl>
                                        <p:attrNameLst>
                                          <p:attrName>style.visibility</p:attrName>
                                        </p:attrNameLst>
                                      </p:cBhvr>
                                      <p:to>
                                        <p:strVal val="visible"/>
                                      </p:to>
                                    </p:set>
                                    <p:animEffect transition="in" filter="fade">
                                      <p:cBhvr>
                                        <p:cTn id="32"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2" grpId="0" build="p"/>
      <p:bldP spid="10" grpId="0" build="p"/>
      <p:bldP spid="1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Прямоугольник 18">
            <a:extLst>
              <a:ext uri="{FF2B5EF4-FFF2-40B4-BE49-F238E27FC236}">
                <a16:creationId xmlns:a16="http://schemas.microsoft.com/office/drawing/2014/main" id="{62A86D3A-69F4-449D-9860-D81A054AF843}"/>
              </a:ext>
            </a:extLst>
          </p:cNvPr>
          <p:cNvSpPr/>
          <p:nvPr/>
        </p:nvSpPr>
        <p:spPr>
          <a:xfrm>
            <a:off x="-71535" y="-217668"/>
            <a:ext cx="12120465" cy="93409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0000" tIns="480000" bIns="120000" rtlCol="0" anchor="ctr">
            <a:spAutoFit/>
          </a:bodyPr>
          <a:lstStyle/>
          <a:p>
            <a:pPr algn="ctr" defTabSz="914354"/>
            <a:r>
              <a:rPr lang="ru-RU" sz="2133" b="1" dirty="0" smtClean="0">
                <a:solidFill>
                  <a:schemeClr val="bg1"/>
                </a:solidFill>
                <a:latin typeface="Roboto"/>
              </a:rPr>
              <a:t>Разграничение однородности</a:t>
            </a:r>
            <a:r>
              <a:rPr lang="en-US" sz="2133" b="1" dirty="0" smtClean="0">
                <a:solidFill>
                  <a:schemeClr val="bg1"/>
                </a:solidFill>
                <a:latin typeface="Roboto"/>
              </a:rPr>
              <a:t>//</a:t>
            </a:r>
            <a:r>
              <a:rPr lang="ru-RU" sz="2133" b="1" dirty="0" smtClean="0">
                <a:solidFill>
                  <a:schemeClr val="bg1"/>
                </a:solidFill>
                <a:latin typeface="Roboto"/>
              </a:rPr>
              <a:t>неоднородности  - один из  наиболее трудных вопросов</a:t>
            </a:r>
            <a:endParaRPr lang="ru-RU" sz="2133" b="1" dirty="0">
              <a:solidFill>
                <a:schemeClr val="bg1"/>
              </a:solidFill>
              <a:latin typeface="Roboto"/>
            </a:endParaRPr>
          </a:p>
        </p:txBody>
      </p:sp>
      <p:sp>
        <p:nvSpPr>
          <p:cNvPr id="13" name="Прямоугольник 12"/>
          <p:cNvSpPr/>
          <p:nvPr/>
        </p:nvSpPr>
        <p:spPr>
          <a:xfrm>
            <a:off x="-71534" y="803893"/>
            <a:ext cx="12743544" cy="369332"/>
          </a:xfrm>
          <a:prstGeom prst="rect">
            <a:avLst/>
          </a:prstGeom>
        </p:spPr>
        <p:txBody>
          <a:bodyPr wrap="square" lIns="0" tIns="0" rIns="0" bIns="0" anchor="ctr" anchorCtr="0">
            <a:spAutoFit/>
          </a:bodyPr>
          <a:lstStyle/>
          <a:p>
            <a:pPr lvl="1" defTabSz="914354"/>
            <a:r>
              <a:rPr lang="ru-RU" sz="2400" dirty="0" smtClean="0">
                <a:solidFill>
                  <a:srgbClr val="002060"/>
                </a:solidFill>
                <a:latin typeface="Merriweather"/>
                <a:cs typeface="Gotham Pro Light" pitchFamily="50" charset="0"/>
              </a:rPr>
              <a:t> </a:t>
            </a:r>
            <a:r>
              <a:rPr lang="ru-RU" sz="2400" b="1" dirty="0" smtClean="0">
                <a:solidFill>
                  <a:srgbClr val="002060"/>
                </a:solidFill>
                <a:latin typeface="Merriweather"/>
                <a:cs typeface="Gotham Pro Light" pitchFamily="50" charset="0"/>
              </a:rPr>
              <a:t>СИНТАКСИЧЕСКИЕ  </a:t>
            </a:r>
            <a:r>
              <a:rPr lang="ru-RU" sz="2400" dirty="0" smtClean="0">
                <a:solidFill>
                  <a:srgbClr val="002060"/>
                </a:solidFill>
                <a:latin typeface="Merriweather"/>
                <a:cs typeface="Gotham Pro Light" pitchFamily="50" charset="0"/>
              </a:rPr>
              <a:t> особенности:</a:t>
            </a:r>
            <a:endParaRPr lang="ru-RU" sz="2000" dirty="0" smtClean="0">
              <a:solidFill>
                <a:srgbClr val="FFC000"/>
              </a:solidFill>
              <a:latin typeface="Merriweather"/>
              <a:cs typeface="Gotham Pro Light" pitchFamily="50" charset="0"/>
            </a:endParaRPr>
          </a:p>
        </p:txBody>
      </p:sp>
      <p:sp>
        <p:nvSpPr>
          <p:cNvPr id="12" name="Прямоугольник 11">
            <a:extLst>
              <a:ext uri="{FF2B5EF4-FFF2-40B4-BE49-F238E27FC236}">
                <a16:creationId xmlns:a16="http://schemas.microsoft.com/office/drawing/2014/main" id="{86227D92-18DC-4B2F-92DC-C086673C3CD8}"/>
              </a:ext>
            </a:extLst>
          </p:cNvPr>
          <p:cNvSpPr/>
          <p:nvPr/>
        </p:nvSpPr>
        <p:spPr>
          <a:xfrm>
            <a:off x="97972" y="1436914"/>
            <a:ext cx="12094028" cy="3877985"/>
          </a:xfrm>
          <a:prstGeom prst="rect">
            <a:avLst/>
          </a:prstGeom>
        </p:spPr>
        <p:txBody>
          <a:bodyPr wrap="square" lIns="0" tIns="0" rIns="0" bIns="0">
            <a:spAutoFit/>
          </a:bodyPr>
          <a:lstStyle/>
          <a:p>
            <a:pPr defTabSz="914354">
              <a:lnSpc>
                <a:spcPct val="150000"/>
              </a:lnSpc>
            </a:pPr>
            <a:r>
              <a:rPr lang="ru-RU" sz="2400" dirty="0" smtClean="0">
                <a:latin typeface="Merriweather"/>
              </a:rPr>
              <a:t> </a:t>
            </a:r>
            <a:r>
              <a:rPr lang="ru-RU" sz="2400" b="1" dirty="0" smtClean="0">
                <a:solidFill>
                  <a:srgbClr val="002060"/>
                </a:solidFill>
                <a:latin typeface="Merriweather"/>
              </a:rPr>
              <a:t>3.  Количество </a:t>
            </a:r>
            <a:r>
              <a:rPr lang="ru-RU" sz="2400" dirty="0" smtClean="0">
                <a:solidFill>
                  <a:srgbClr val="002060"/>
                </a:solidFill>
                <a:latin typeface="Merriweather"/>
              </a:rPr>
              <a:t>определений тоже влияет на однородность</a:t>
            </a:r>
            <a:r>
              <a:rPr lang="en-US" sz="2400" dirty="0" smtClean="0">
                <a:solidFill>
                  <a:srgbClr val="002060"/>
                </a:solidFill>
                <a:latin typeface="Merriweather"/>
              </a:rPr>
              <a:t>//</a:t>
            </a:r>
            <a:r>
              <a:rPr lang="ru-RU" sz="2400" dirty="0" smtClean="0">
                <a:solidFill>
                  <a:srgbClr val="002060"/>
                </a:solidFill>
                <a:latin typeface="Merriweather"/>
              </a:rPr>
              <a:t>неоднородность:</a:t>
            </a:r>
          </a:p>
          <a:p>
            <a:pPr defTabSz="914354"/>
            <a:r>
              <a:rPr lang="ru-RU" sz="2400" dirty="0" smtClean="0">
                <a:solidFill>
                  <a:srgbClr val="002060"/>
                </a:solidFill>
                <a:latin typeface="Merriweather"/>
              </a:rPr>
              <a:t>а</a:t>
            </a:r>
            <a:r>
              <a:rPr lang="ru-RU" sz="2400" dirty="0">
                <a:solidFill>
                  <a:srgbClr val="002060"/>
                </a:solidFill>
                <a:latin typeface="Merriweather"/>
              </a:rPr>
              <a:t>)  </a:t>
            </a:r>
            <a:r>
              <a:rPr lang="ru-RU" sz="2400" dirty="0" smtClean="0">
                <a:solidFill>
                  <a:srgbClr val="002060"/>
                </a:solidFill>
                <a:latin typeface="Merriweather"/>
              </a:rPr>
              <a:t>чем </a:t>
            </a:r>
            <a:r>
              <a:rPr lang="ru-RU" sz="2400" dirty="0">
                <a:solidFill>
                  <a:srgbClr val="002060"/>
                </a:solidFill>
                <a:latin typeface="Merriweather"/>
              </a:rPr>
              <a:t>больше определений, тем сильнее интонация перечисления, а она показывает желание говорящего перечислять особенности предмета, т.е. характеризовать </a:t>
            </a:r>
            <a:r>
              <a:rPr lang="ru-RU" sz="2400" dirty="0" smtClean="0">
                <a:solidFill>
                  <a:srgbClr val="002060"/>
                </a:solidFill>
                <a:latin typeface="Merriweather"/>
              </a:rPr>
              <a:t>его </a:t>
            </a:r>
            <a:r>
              <a:rPr lang="ru-RU" sz="2400" dirty="0" smtClean="0">
                <a:solidFill>
                  <a:srgbClr val="002060"/>
                </a:solidFill>
                <a:latin typeface="Merriweather"/>
              </a:rPr>
              <a:t>( </a:t>
            </a:r>
            <a:r>
              <a:rPr lang="ru-RU" sz="2400" dirty="0">
                <a:solidFill>
                  <a:srgbClr val="002060"/>
                </a:solidFill>
                <a:latin typeface="Merriweather"/>
              </a:rPr>
              <a:t>Хороша развесистая, белоствольная, светло-зеленая, веселая береза</a:t>
            </a:r>
            <a:r>
              <a:rPr lang="ru-RU" sz="2400" dirty="0" smtClean="0">
                <a:solidFill>
                  <a:srgbClr val="002060"/>
                </a:solidFill>
                <a:latin typeface="Merriweather"/>
              </a:rPr>
              <a:t>.);</a:t>
            </a:r>
            <a:endParaRPr lang="ru-RU" sz="2400" dirty="0">
              <a:solidFill>
                <a:srgbClr val="002060"/>
              </a:solidFill>
              <a:latin typeface="Merriweather"/>
            </a:endParaRPr>
          </a:p>
          <a:p>
            <a:pPr defTabSz="914354"/>
            <a:endParaRPr lang="ru-RU" sz="2400" dirty="0" smtClean="0">
              <a:solidFill>
                <a:srgbClr val="002060"/>
              </a:solidFill>
              <a:latin typeface="Merriweather"/>
            </a:endParaRPr>
          </a:p>
          <a:p>
            <a:pPr defTabSz="914354"/>
            <a:r>
              <a:rPr lang="ru-RU" sz="2400" dirty="0">
                <a:solidFill>
                  <a:srgbClr val="002060"/>
                </a:solidFill>
                <a:latin typeface="Merriweather"/>
              </a:rPr>
              <a:t>б</a:t>
            </a:r>
            <a:r>
              <a:rPr lang="ru-RU" sz="2400" dirty="0" smtClean="0">
                <a:solidFill>
                  <a:srgbClr val="002060"/>
                </a:solidFill>
                <a:latin typeface="Merriweather"/>
              </a:rPr>
              <a:t>) если определений два, то руководствуемся лексическими и  морфологическими  факторами, подходящими для данного примера. </a:t>
            </a:r>
          </a:p>
          <a:p>
            <a:pPr defTabSz="914354"/>
            <a:endParaRPr lang="ru-RU" sz="2400" dirty="0">
              <a:latin typeface="Merriweather"/>
            </a:endParaRPr>
          </a:p>
          <a:p>
            <a:pPr defTabSz="914354"/>
            <a:endParaRPr lang="ru-RU" sz="2400" dirty="0">
              <a:latin typeface="Merriweather"/>
            </a:endParaRPr>
          </a:p>
        </p:txBody>
      </p:sp>
      <p:sp>
        <p:nvSpPr>
          <p:cNvPr id="10" name="Прямоугольник 9">
            <a:extLst>
              <a:ext uri="{FF2B5EF4-FFF2-40B4-BE49-F238E27FC236}">
                <a16:creationId xmlns:a16="http://schemas.microsoft.com/office/drawing/2014/main" id="{86227D92-18DC-4B2F-92DC-C086673C3CD8}"/>
              </a:ext>
            </a:extLst>
          </p:cNvPr>
          <p:cNvSpPr/>
          <p:nvPr/>
        </p:nvSpPr>
        <p:spPr>
          <a:xfrm>
            <a:off x="202163" y="3169501"/>
            <a:ext cx="11946294" cy="369332"/>
          </a:xfrm>
          <a:prstGeom prst="rect">
            <a:avLst/>
          </a:prstGeom>
        </p:spPr>
        <p:txBody>
          <a:bodyPr wrap="square" lIns="0" tIns="0" rIns="0" bIns="0">
            <a:spAutoFit/>
          </a:bodyPr>
          <a:lstStyle/>
          <a:p>
            <a:pPr defTabSz="914354"/>
            <a:r>
              <a:rPr lang="ru-RU" sz="2400" dirty="0" smtClean="0">
                <a:solidFill>
                  <a:srgbClr val="002060"/>
                </a:solidFill>
                <a:latin typeface="Merriweather"/>
              </a:rPr>
              <a:t>  </a:t>
            </a:r>
          </a:p>
        </p:txBody>
      </p:sp>
      <p:sp>
        <p:nvSpPr>
          <p:cNvPr id="15" name="Прямоугольник 14">
            <a:extLst>
              <a:ext uri="{FF2B5EF4-FFF2-40B4-BE49-F238E27FC236}">
                <a16:creationId xmlns:a16="http://schemas.microsoft.com/office/drawing/2014/main" id="{86227D92-18DC-4B2F-92DC-C086673C3CD8}"/>
              </a:ext>
            </a:extLst>
          </p:cNvPr>
          <p:cNvSpPr/>
          <p:nvPr/>
        </p:nvSpPr>
        <p:spPr>
          <a:xfrm>
            <a:off x="97972" y="4811486"/>
            <a:ext cx="11950957" cy="1477328"/>
          </a:xfrm>
          <a:prstGeom prst="rect">
            <a:avLst/>
          </a:prstGeom>
        </p:spPr>
        <p:txBody>
          <a:bodyPr wrap="square" lIns="0" tIns="0" rIns="0" bIns="0">
            <a:spAutoFit/>
          </a:bodyPr>
          <a:lstStyle/>
          <a:p>
            <a:pPr defTabSz="914354"/>
            <a:r>
              <a:rPr lang="ru-RU" sz="2400" i="1" dirty="0" smtClean="0">
                <a:solidFill>
                  <a:srgbClr val="002060"/>
                </a:solidFill>
                <a:latin typeface="Merriweather"/>
              </a:rPr>
              <a:t> </a:t>
            </a:r>
            <a:r>
              <a:rPr lang="ru-RU" sz="2400" b="1" dirty="0" smtClean="0">
                <a:solidFill>
                  <a:srgbClr val="002060"/>
                </a:solidFill>
                <a:latin typeface="Merriweather"/>
              </a:rPr>
              <a:t>4.  Вставка союза И</a:t>
            </a:r>
            <a:r>
              <a:rPr lang="ru-RU" sz="2400" dirty="0" smtClean="0">
                <a:solidFill>
                  <a:srgbClr val="002060"/>
                </a:solidFill>
                <a:latin typeface="Merriweather"/>
              </a:rPr>
              <a:t> (наличие сочинительной связи) тоже считается критерием </a:t>
            </a:r>
            <a:r>
              <a:rPr lang="ru-RU" sz="2400" dirty="0">
                <a:solidFill>
                  <a:srgbClr val="002060"/>
                </a:solidFill>
                <a:latin typeface="Merriweather"/>
              </a:rPr>
              <a:t>разграничения </a:t>
            </a:r>
            <a:r>
              <a:rPr lang="ru-RU" sz="2400" dirty="0" smtClean="0">
                <a:solidFill>
                  <a:srgbClr val="002060"/>
                </a:solidFill>
                <a:latin typeface="Merriweather"/>
              </a:rPr>
              <a:t>однородности</a:t>
            </a:r>
            <a:r>
              <a:rPr lang="en-US" sz="2400" dirty="0" smtClean="0">
                <a:solidFill>
                  <a:srgbClr val="002060"/>
                </a:solidFill>
                <a:latin typeface="Merriweather"/>
              </a:rPr>
              <a:t>//</a:t>
            </a:r>
            <a:r>
              <a:rPr lang="ru-RU" sz="2400" dirty="0" smtClean="0">
                <a:solidFill>
                  <a:srgbClr val="002060"/>
                </a:solidFill>
                <a:latin typeface="Merriweather"/>
              </a:rPr>
              <a:t>неоднородности определений:</a:t>
            </a:r>
          </a:p>
          <a:p>
            <a:pPr defTabSz="914354"/>
            <a:r>
              <a:rPr lang="ru-RU" sz="2400" dirty="0" smtClean="0">
                <a:solidFill>
                  <a:srgbClr val="002060"/>
                </a:solidFill>
                <a:latin typeface="Merriweather"/>
              </a:rPr>
              <a:t> - </a:t>
            </a:r>
            <a:r>
              <a:rPr lang="ru-RU" sz="2400" dirty="0">
                <a:solidFill>
                  <a:srgbClr val="002060"/>
                </a:solidFill>
                <a:latin typeface="Merriweather"/>
              </a:rPr>
              <a:t>определения </a:t>
            </a:r>
            <a:r>
              <a:rPr lang="ru-RU" sz="2400" dirty="0" smtClean="0">
                <a:solidFill>
                  <a:srgbClr val="002060"/>
                </a:solidFill>
                <a:latin typeface="Merriweather"/>
              </a:rPr>
              <a:t>однородны, если </a:t>
            </a:r>
            <a:r>
              <a:rPr lang="ru-RU" sz="2400" dirty="0">
                <a:solidFill>
                  <a:srgbClr val="002060"/>
                </a:solidFill>
                <a:latin typeface="Merriweather"/>
              </a:rPr>
              <a:t>при них допускается вставка союза </a:t>
            </a:r>
            <a:r>
              <a:rPr lang="ru-RU" sz="2400" dirty="0" smtClean="0">
                <a:solidFill>
                  <a:srgbClr val="002060"/>
                </a:solidFill>
                <a:latin typeface="Merriweather"/>
              </a:rPr>
              <a:t>И</a:t>
            </a:r>
            <a:r>
              <a:rPr lang="ru-RU" sz="2400" dirty="0">
                <a:solidFill>
                  <a:srgbClr val="002060"/>
                </a:solidFill>
                <a:latin typeface="Merriweather"/>
              </a:rPr>
              <a:t>;</a:t>
            </a:r>
            <a:r>
              <a:rPr lang="ru-RU" sz="2400" dirty="0" smtClean="0">
                <a:solidFill>
                  <a:srgbClr val="002060"/>
                </a:solidFill>
                <a:latin typeface="Merriweather"/>
              </a:rPr>
              <a:t> </a:t>
            </a:r>
            <a:endParaRPr lang="ru-RU" sz="2400" dirty="0" smtClean="0">
              <a:solidFill>
                <a:srgbClr val="002060"/>
              </a:solidFill>
              <a:latin typeface="Merriweather"/>
            </a:endParaRPr>
          </a:p>
          <a:p>
            <a:pPr defTabSz="914354"/>
            <a:r>
              <a:rPr lang="ru-RU" sz="2400" dirty="0">
                <a:solidFill>
                  <a:srgbClr val="002060"/>
                </a:solidFill>
                <a:latin typeface="Merriweather"/>
              </a:rPr>
              <a:t> </a:t>
            </a:r>
            <a:r>
              <a:rPr lang="ru-RU" sz="2400" dirty="0" smtClean="0">
                <a:solidFill>
                  <a:srgbClr val="002060"/>
                </a:solidFill>
                <a:latin typeface="Merriweather"/>
              </a:rPr>
              <a:t>-  </a:t>
            </a:r>
            <a:r>
              <a:rPr lang="ru-RU" sz="2400" dirty="0">
                <a:solidFill>
                  <a:srgbClr val="002060"/>
                </a:solidFill>
                <a:latin typeface="Merriweather"/>
              </a:rPr>
              <a:t>неоднородны – вставка союза </a:t>
            </a:r>
            <a:r>
              <a:rPr lang="ru-RU" sz="2400" dirty="0" smtClean="0">
                <a:solidFill>
                  <a:srgbClr val="002060"/>
                </a:solidFill>
                <a:latin typeface="Merriweather"/>
              </a:rPr>
              <a:t>И невозможна.</a:t>
            </a:r>
          </a:p>
        </p:txBody>
      </p:sp>
    </p:spTree>
    <p:extLst>
      <p:ext uri="{BB962C8B-B14F-4D97-AF65-F5344CB8AC3E}">
        <p14:creationId xmlns:p14="http://schemas.microsoft.com/office/powerpoint/2010/main" val="18047631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iterate type="lt">
                                    <p:tmPct val="10000"/>
                                  </p:iterate>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fade">
                                      <p:cBhvr>
                                        <p:cTn id="12" dur="500"/>
                                        <p:tgtEl>
                                          <p:spTgt spid="1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iterate type="lt">
                                    <p:tmPct val="10000"/>
                                  </p:iterate>
                                  <p:childTnLst>
                                    <p:set>
                                      <p:cBhvr>
                                        <p:cTn id="16" dur="1" fill="hold">
                                          <p:stCondLst>
                                            <p:cond delay="0"/>
                                          </p:stCondLst>
                                        </p:cTn>
                                        <p:tgtEl>
                                          <p:spTgt spid="12">
                                            <p:txEl>
                                              <p:pRg st="1" end="1"/>
                                            </p:txEl>
                                          </p:spTgt>
                                        </p:tgtEl>
                                        <p:attrNameLst>
                                          <p:attrName>style.visibility</p:attrName>
                                        </p:attrNameLst>
                                      </p:cBhvr>
                                      <p:to>
                                        <p:strVal val="visible"/>
                                      </p:to>
                                    </p:set>
                                    <p:animEffect transition="in" filter="fade">
                                      <p:cBhvr>
                                        <p:cTn id="17" dur="500"/>
                                        <p:tgtEl>
                                          <p:spTgt spid="1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iterate type="lt">
                                    <p:tmPct val="10000"/>
                                  </p:iterate>
                                  <p:childTnLst>
                                    <p:set>
                                      <p:cBhvr>
                                        <p:cTn id="21" dur="1" fill="hold">
                                          <p:stCondLst>
                                            <p:cond delay="0"/>
                                          </p:stCondLst>
                                        </p:cTn>
                                        <p:tgtEl>
                                          <p:spTgt spid="12">
                                            <p:txEl>
                                              <p:pRg st="3" end="3"/>
                                            </p:txEl>
                                          </p:spTgt>
                                        </p:tgtEl>
                                        <p:attrNameLst>
                                          <p:attrName>style.visibility</p:attrName>
                                        </p:attrNameLst>
                                      </p:cBhvr>
                                      <p:to>
                                        <p:strVal val="visible"/>
                                      </p:to>
                                    </p:set>
                                    <p:animEffect transition="in" filter="fade">
                                      <p:cBhvr>
                                        <p:cTn id="22" dur="500"/>
                                        <p:tgtEl>
                                          <p:spTgt spid="1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iterate type="lt">
                                    <p:tmPct val="10000"/>
                                  </p:iterate>
                                  <p:childTnLst>
                                    <p:set>
                                      <p:cBhvr>
                                        <p:cTn id="26" dur="1" fill="hold">
                                          <p:stCondLst>
                                            <p:cond delay="0"/>
                                          </p:stCondLst>
                                        </p:cTn>
                                        <p:tgtEl>
                                          <p:spTgt spid="10">
                                            <p:txEl>
                                              <p:pRg st="0" end="0"/>
                                            </p:txEl>
                                          </p:spTgt>
                                        </p:tgtEl>
                                        <p:attrNameLst>
                                          <p:attrName>style.visibility</p:attrName>
                                        </p:attrNameLst>
                                      </p:cBhvr>
                                      <p:to>
                                        <p:strVal val="visible"/>
                                      </p:to>
                                    </p:set>
                                    <p:animEffect transition="in" filter="fade">
                                      <p:cBhvr>
                                        <p:cTn id="27" dur="500"/>
                                        <p:tgtEl>
                                          <p:spTgt spid="10">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iterate type="lt">
                                    <p:tmPct val="10000"/>
                                  </p:iterate>
                                  <p:childTnLst>
                                    <p:set>
                                      <p:cBhvr>
                                        <p:cTn id="31" dur="1" fill="hold">
                                          <p:stCondLst>
                                            <p:cond delay="0"/>
                                          </p:stCondLst>
                                        </p:cTn>
                                        <p:tgtEl>
                                          <p:spTgt spid="15">
                                            <p:txEl>
                                              <p:pRg st="0" end="0"/>
                                            </p:txEl>
                                          </p:spTgt>
                                        </p:tgtEl>
                                        <p:attrNameLst>
                                          <p:attrName>style.visibility</p:attrName>
                                        </p:attrNameLst>
                                      </p:cBhvr>
                                      <p:to>
                                        <p:strVal val="visible"/>
                                      </p:to>
                                    </p:set>
                                    <p:animEffect transition="in" filter="fade">
                                      <p:cBhvr>
                                        <p:cTn id="32" dur="500"/>
                                        <p:tgtEl>
                                          <p:spTgt spid="15">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iterate type="lt">
                                    <p:tmPct val="10000"/>
                                  </p:iterate>
                                  <p:childTnLst>
                                    <p:set>
                                      <p:cBhvr>
                                        <p:cTn id="36" dur="1" fill="hold">
                                          <p:stCondLst>
                                            <p:cond delay="0"/>
                                          </p:stCondLst>
                                        </p:cTn>
                                        <p:tgtEl>
                                          <p:spTgt spid="15">
                                            <p:txEl>
                                              <p:pRg st="1" end="1"/>
                                            </p:txEl>
                                          </p:spTgt>
                                        </p:tgtEl>
                                        <p:attrNameLst>
                                          <p:attrName>style.visibility</p:attrName>
                                        </p:attrNameLst>
                                      </p:cBhvr>
                                      <p:to>
                                        <p:strVal val="visible"/>
                                      </p:to>
                                    </p:set>
                                    <p:animEffect transition="in" filter="fade">
                                      <p:cBhvr>
                                        <p:cTn id="37" dur="500"/>
                                        <p:tgtEl>
                                          <p:spTgt spid="15">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iterate type="lt">
                                    <p:tmPct val="10000"/>
                                  </p:iterate>
                                  <p:childTnLst>
                                    <p:set>
                                      <p:cBhvr>
                                        <p:cTn id="41" dur="1" fill="hold">
                                          <p:stCondLst>
                                            <p:cond delay="0"/>
                                          </p:stCondLst>
                                        </p:cTn>
                                        <p:tgtEl>
                                          <p:spTgt spid="15">
                                            <p:txEl>
                                              <p:pRg st="2" end="2"/>
                                            </p:txEl>
                                          </p:spTgt>
                                        </p:tgtEl>
                                        <p:attrNameLst>
                                          <p:attrName>style.visibility</p:attrName>
                                        </p:attrNameLst>
                                      </p:cBhvr>
                                      <p:to>
                                        <p:strVal val="visible"/>
                                      </p:to>
                                    </p:set>
                                    <p:animEffect transition="in" filter="fade">
                                      <p:cBhvr>
                                        <p:cTn id="42" dur="500"/>
                                        <p:tgtEl>
                                          <p:spTgt spid="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2" grpId="0" build="p"/>
      <p:bldP spid="10" grpId="0" build="p"/>
      <p:bldP spid="15"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Прямоугольник 18">
            <a:extLst>
              <a:ext uri="{FF2B5EF4-FFF2-40B4-BE49-F238E27FC236}">
                <a16:creationId xmlns:a16="http://schemas.microsoft.com/office/drawing/2014/main" id="{62A86D3A-69F4-449D-9860-D81A054AF843}"/>
              </a:ext>
            </a:extLst>
          </p:cNvPr>
          <p:cNvSpPr/>
          <p:nvPr/>
        </p:nvSpPr>
        <p:spPr>
          <a:xfrm>
            <a:off x="-71535" y="-217668"/>
            <a:ext cx="12120465" cy="93409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0000" tIns="480000" bIns="120000" rtlCol="0" anchor="ctr">
            <a:spAutoFit/>
          </a:bodyPr>
          <a:lstStyle/>
          <a:p>
            <a:pPr algn="ctr" defTabSz="914354"/>
            <a:r>
              <a:rPr lang="ru-RU" sz="2133" b="1" dirty="0" smtClean="0">
                <a:solidFill>
                  <a:schemeClr val="bg1"/>
                </a:solidFill>
                <a:latin typeface="Roboto"/>
              </a:rPr>
              <a:t>Разграничение однородности</a:t>
            </a:r>
            <a:r>
              <a:rPr lang="en-US" sz="2133" b="1" dirty="0" smtClean="0">
                <a:solidFill>
                  <a:schemeClr val="bg1"/>
                </a:solidFill>
                <a:latin typeface="Roboto"/>
              </a:rPr>
              <a:t>//</a:t>
            </a:r>
            <a:r>
              <a:rPr lang="ru-RU" sz="2133" b="1" dirty="0" smtClean="0">
                <a:solidFill>
                  <a:schemeClr val="bg1"/>
                </a:solidFill>
                <a:latin typeface="Roboto"/>
              </a:rPr>
              <a:t>неоднородности  - один из  наиболее трудных вопросов</a:t>
            </a:r>
            <a:endParaRPr lang="ru-RU" sz="2133" b="1" dirty="0">
              <a:solidFill>
                <a:schemeClr val="bg1"/>
              </a:solidFill>
              <a:latin typeface="Roboto"/>
            </a:endParaRPr>
          </a:p>
        </p:txBody>
      </p:sp>
      <p:sp>
        <p:nvSpPr>
          <p:cNvPr id="13" name="Прямоугольник 12"/>
          <p:cNvSpPr/>
          <p:nvPr/>
        </p:nvSpPr>
        <p:spPr>
          <a:xfrm>
            <a:off x="-71534" y="803893"/>
            <a:ext cx="12743544" cy="369332"/>
          </a:xfrm>
          <a:prstGeom prst="rect">
            <a:avLst/>
          </a:prstGeom>
        </p:spPr>
        <p:txBody>
          <a:bodyPr wrap="square" lIns="0" tIns="0" rIns="0" bIns="0" anchor="ctr" anchorCtr="0">
            <a:spAutoFit/>
          </a:bodyPr>
          <a:lstStyle/>
          <a:p>
            <a:pPr lvl="1" defTabSz="914354"/>
            <a:r>
              <a:rPr lang="ru-RU" sz="2400" dirty="0" smtClean="0">
                <a:solidFill>
                  <a:srgbClr val="002060"/>
                </a:solidFill>
                <a:latin typeface="Merriweather"/>
                <a:cs typeface="Gotham Pro Light" pitchFamily="50" charset="0"/>
              </a:rPr>
              <a:t>Итак, </a:t>
            </a:r>
            <a:endParaRPr lang="ru-RU" sz="2000" dirty="0" smtClean="0">
              <a:solidFill>
                <a:srgbClr val="FFC000"/>
              </a:solidFill>
              <a:latin typeface="Merriweather"/>
              <a:cs typeface="Gotham Pro Light" pitchFamily="50" charset="0"/>
            </a:endParaRPr>
          </a:p>
        </p:txBody>
      </p:sp>
      <p:sp>
        <p:nvSpPr>
          <p:cNvPr id="12" name="Прямоугольник 11">
            <a:extLst>
              <a:ext uri="{FF2B5EF4-FFF2-40B4-BE49-F238E27FC236}">
                <a16:creationId xmlns:a16="http://schemas.microsoft.com/office/drawing/2014/main" id="{86227D92-18DC-4B2F-92DC-C086673C3CD8}"/>
              </a:ext>
            </a:extLst>
          </p:cNvPr>
          <p:cNvSpPr/>
          <p:nvPr/>
        </p:nvSpPr>
        <p:spPr>
          <a:xfrm>
            <a:off x="202163" y="1436914"/>
            <a:ext cx="11989836" cy="3877985"/>
          </a:xfrm>
          <a:prstGeom prst="rect">
            <a:avLst/>
          </a:prstGeom>
        </p:spPr>
        <p:txBody>
          <a:bodyPr wrap="square" lIns="0" tIns="0" rIns="0" bIns="0">
            <a:spAutoFit/>
          </a:bodyPr>
          <a:lstStyle/>
          <a:p>
            <a:pPr defTabSz="914354">
              <a:lnSpc>
                <a:spcPct val="150000"/>
              </a:lnSpc>
            </a:pPr>
            <a:r>
              <a:rPr lang="ru-RU" sz="2400" b="1" dirty="0" smtClean="0">
                <a:solidFill>
                  <a:srgbClr val="002060"/>
                </a:solidFill>
                <a:latin typeface="Merriweather"/>
              </a:rPr>
              <a:t>сложность</a:t>
            </a:r>
            <a:r>
              <a:rPr lang="ru-RU" sz="2400" dirty="0" smtClean="0">
                <a:solidFill>
                  <a:srgbClr val="002060"/>
                </a:solidFill>
                <a:latin typeface="Merriweather"/>
              </a:rPr>
              <a:t> </a:t>
            </a:r>
            <a:r>
              <a:rPr lang="ru-RU" sz="2400" dirty="0">
                <a:solidFill>
                  <a:srgbClr val="002060"/>
                </a:solidFill>
                <a:latin typeface="Merriweather"/>
              </a:rPr>
              <a:t>разграничения однородности//</a:t>
            </a:r>
            <a:r>
              <a:rPr lang="ru-RU" sz="2400" dirty="0" smtClean="0">
                <a:solidFill>
                  <a:srgbClr val="002060"/>
                </a:solidFill>
                <a:latin typeface="Merriweather"/>
              </a:rPr>
              <a:t>неоднородности состоит </a:t>
            </a:r>
            <a:r>
              <a:rPr lang="ru-RU" sz="2400" dirty="0">
                <a:solidFill>
                  <a:srgbClr val="002060"/>
                </a:solidFill>
                <a:latin typeface="Merriweather"/>
              </a:rPr>
              <a:t>в </a:t>
            </a:r>
            <a:r>
              <a:rPr lang="ru-RU" sz="2400" dirty="0" smtClean="0">
                <a:solidFill>
                  <a:srgbClr val="002060"/>
                </a:solidFill>
                <a:latin typeface="Merriweather"/>
              </a:rPr>
              <a:t>том, что необходимо ориентироваться не только   на  их </a:t>
            </a:r>
            <a:endParaRPr lang="ru-RU" sz="2400" dirty="0">
              <a:solidFill>
                <a:srgbClr val="002060"/>
              </a:solidFill>
              <a:latin typeface="Merriweather"/>
            </a:endParaRPr>
          </a:p>
          <a:p>
            <a:pPr defTabSz="914354">
              <a:lnSpc>
                <a:spcPct val="150000"/>
              </a:lnSpc>
            </a:pPr>
            <a:endParaRPr lang="ru-RU" sz="2400" dirty="0" smtClean="0">
              <a:solidFill>
                <a:srgbClr val="002060"/>
              </a:solidFill>
              <a:latin typeface="Merriweather"/>
            </a:endParaRPr>
          </a:p>
          <a:p>
            <a:pPr defTabSz="914354"/>
            <a:r>
              <a:rPr lang="ru-RU" sz="2400" b="1" dirty="0" smtClean="0">
                <a:solidFill>
                  <a:srgbClr val="002060"/>
                </a:solidFill>
                <a:latin typeface="Merriweather"/>
              </a:rPr>
              <a:t>ЛЕКСИЧЕСКИЕ  (смысловые), </a:t>
            </a:r>
          </a:p>
          <a:p>
            <a:pPr defTabSz="914354"/>
            <a:endParaRPr lang="ru-RU" sz="2400" dirty="0">
              <a:latin typeface="Merriweather"/>
            </a:endParaRPr>
          </a:p>
          <a:p>
            <a:pPr defTabSz="914354"/>
            <a:r>
              <a:rPr lang="ru-RU" sz="2400" dirty="0" smtClean="0">
                <a:solidFill>
                  <a:srgbClr val="002060"/>
                </a:solidFill>
                <a:latin typeface="Merriweather"/>
              </a:rPr>
              <a:t>но и  на </a:t>
            </a:r>
          </a:p>
          <a:p>
            <a:pPr defTabSz="914354"/>
            <a:endParaRPr lang="ru-RU" sz="2400" b="1" dirty="0">
              <a:latin typeface="Merriweather"/>
            </a:endParaRPr>
          </a:p>
          <a:p>
            <a:pPr defTabSz="914354"/>
            <a:r>
              <a:rPr lang="ru-RU" sz="2400" b="1" dirty="0" smtClean="0">
                <a:solidFill>
                  <a:srgbClr val="002060"/>
                </a:solidFill>
                <a:latin typeface="Merriweather"/>
              </a:rPr>
              <a:t>ГРАММАТИЧЕСКИЕ  </a:t>
            </a:r>
            <a:r>
              <a:rPr lang="ru-RU" sz="2400" b="1" dirty="0">
                <a:solidFill>
                  <a:srgbClr val="002060"/>
                </a:solidFill>
                <a:latin typeface="Merriweather"/>
              </a:rPr>
              <a:t>(морфологические и синтаксические) </a:t>
            </a:r>
            <a:r>
              <a:rPr lang="ru-RU" sz="2400" b="1" dirty="0" smtClean="0">
                <a:solidFill>
                  <a:srgbClr val="002060"/>
                </a:solidFill>
                <a:latin typeface="Merriweather"/>
              </a:rPr>
              <a:t> </a:t>
            </a:r>
            <a:r>
              <a:rPr lang="ru-RU" sz="2400" dirty="0" smtClean="0">
                <a:solidFill>
                  <a:srgbClr val="002060"/>
                </a:solidFill>
                <a:latin typeface="Merriweather"/>
              </a:rPr>
              <a:t>особенности. </a:t>
            </a:r>
            <a:endParaRPr lang="ru-RU" sz="2400" dirty="0">
              <a:solidFill>
                <a:srgbClr val="002060"/>
              </a:solidFill>
              <a:latin typeface="Merriweather"/>
            </a:endParaRPr>
          </a:p>
          <a:p>
            <a:pPr defTabSz="914354"/>
            <a:endParaRPr lang="ru-RU" sz="2400" dirty="0">
              <a:solidFill>
                <a:srgbClr val="002060"/>
              </a:solidFill>
              <a:latin typeface="Merriweather"/>
            </a:endParaRPr>
          </a:p>
        </p:txBody>
      </p:sp>
      <p:sp>
        <p:nvSpPr>
          <p:cNvPr id="10" name="Прямоугольник 9">
            <a:extLst>
              <a:ext uri="{FF2B5EF4-FFF2-40B4-BE49-F238E27FC236}">
                <a16:creationId xmlns:a16="http://schemas.microsoft.com/office/drawing/2014/main" id="{86227D92-18DC-4B2F-92DC-C086673C3CD8}"/>
              </a:ext>
            </a:extLst>
          </p:cNvPr>
          <p:cNvSpPr/>
          <p:nvPr/>
        </p:nvSpPr>
        <p:spPr>
          <a:xfrm>
            <a:off x="202163" y="3169501"/>
            <a:ext cx="11946294" cy="369332"/>
          </a:xfrm>
          <a:prstGeom prst="rect">
            <a:avLst/>
          </a:prstGeom>
        </p:spPr>
        <p:txBody>
          <a:bodyPr wrap="square" lIns="0" tIns="0" rIns="0" bIns="0">
            <a:spAutoFit/>
          </a:bodyPr>
          <a:lstStyle/>
          <a:p>
            <a:pPr defTabSz="914354"/>
            <a:r>
              <a:rPr lang="ru-RU" sz="2400" dirty="0" smtClean="0">
                <a:solidFill>
                  <a:srgbClr val="002060"/>
                </a:solidFill>
                <a:latin typeface="Merriweather"/>
              </a:rPr>
              <a:t>  </a:t>
            </a:r>
          </a:p>
        </p:txBody>
      </p:sp>
      <p:sp>
        <p:nvSpPr>
          <p:cNvPr id="15" name="Прямоугольник 14">
            <a:extLst>
              <a:ext uri="{FF2B5EF4-FFF2-40B4-BE49-F238E27FC236}">
                <a16:creationId xmlns:a16="http://schemas.microsoft.com/office/drawing/2014/main" id="{86227D92-18DC-4B2F-92DC-C086673C3CD8}"/>
              </a:ext>
            </a:extLst>
          </p:cNvPr>
          <p:cNvSpPr/>
          <p:nvPr/>
        </p:nvSpPr>
        <p:spPr>
          <a:xfrm>
            <a:off x="202163" y="5617029"/>
            <a:ext cx="11042780" cy="738664"/>
          </a:xfrm>
          <a:prstGeom prst="rect">
            <a:avLst/>
          </a:prstGeom>
        </p:spPr>
        <p:txBody>
          <a:bodyPr wrap="square" lIns="0" tIns="0" rIns="0" bIns="0">
            <a:spAutoFit/>
          </a:bodyPr>
          <a:lstStyle/>
          <a:p>
            <a:pPr defTabSz="914354"/>
            <a:r>
              <a:rPr lang="ru-RU" sz="2400" b="1" dirty="0" smtClean="0">
                <a:solidFill>
                  <a:srgbClr val="002060"/>
                </a:solidFill>
                <a:latin typeface="Merriweather"/>
              </a:rPr>
              <a:t>Обобщим  </a:t>
            </a:r>
            <a:r>
              <a:rPr lang="ru-RU" sz="2400" dirty="0" smtClean="0">
                <a:solidFill>
                  <a:srgbClr val="002060"/>
                </a:solidFill>
                <a:latin typeface="Merriweather"/>
              </a:rPr>
              <a:t>данные наблюдения</a:t>
            </a:r>
            <a:r>
              <a:rPr lang="ru-RU" sz="2400" b="1" dirty="0" smtClean="0">
                <a:solidFill>
                  <a:srgbClr val="002060"/>
                </a:solidFill>
                <a:latin typeface="Merriweather"/>
              </a:rPr>
              <a:t>, </a:t>
            </a:r>
            <a:r>
              <a:rPr lang="ru-RU" sz="2400" dirty="0" smtClean="0">
                <a:solidFill>
                  <a:srgbClr val="002060"/>
                </a:solidFill>
                <a:latin typeface="Merriweather"/>
              </a:rPr>
              <a:t>распределив  теорию для</a:t>
            </a:r>
            <a:r>
              <a:rPr lang="ru-RU" sz="2400" b="1" dirty="0" smtClean="0">
                <a:solidFill>
                  <a:srgbClr val="002060"/>
                </a:solidFill>
                <a:latin typeface="Merriweather"/>
              </a:rPr>
              <a:t> однородных и неоднородных определений.  </a:t>
            </a:r>
            <a:endParaRPr lang="ru-RU" sz="2400" dirty="0" smtClean="0">
              <a:solidFill>
                <a:srgbClr val="002060"/>
              </a:solidFill>
              <a:latin typeface="Merriweather"/>
            </a:endParaRPr>
          </a:p>
        </p:txBody>
      </p:sp>
      <p:pic>
        <p:nvPicPr>
          <p:cNvPr id="5" name="Рисунок 4"/>
          <p:cNvPicPr>
            <a:picLocks noChangeAspect="1"/>
          </p:cNvPicPr>
          <p:nvPr/>
        </p:nvPicPr>
        <p:blipFill>
          <a:blip r:embed="rId3"/>
          <a:stretch>
            <a:fillRect/>
          </a:stretch>
        </p:blipFill>
        <p:spPr>
          <a:xfrm>
            <a:off x="10983685" y="1883228"/>
            <a:ext cx="1579467" cy="5729370"/>
          </a:xfrm>
          <a:prstGeom prst="rect">
            <a:avLst/>
          </a:prstGeom>
        </p:spPr>
      </p:pic>
    </p:spTree>
    <p:extLst>
      <p:ext uri="{BB962C8B-B14F-4D97-AF65-F5344CB8AC3E}">
        <p14:creationId xmlns:p14="http://schemas.microsoft.com/office/powerpoint/2010/main" val="39387962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iterate type="lt">
                                    <p:tmPct val="10000"/>
                                  </p:iterate>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fade">
                                      <p:cBhvr>
                                        <p:cTn id="12" dur="500"/>
                                        <p:tgtEl>
                                          <p:spTgt spid="1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iterate type="lt">
                                    <p:tmPct val="10000"/>
                                  </p:iterate>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fade">
                                      <p:cBhvr>
                                        <p:cTn id="17" dur="500"/>
                                        <p:tgtEl>
                                          <p:spTgt spid="1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iterate type="lt">
                                    <p:tmPct val="10000"/>
                                  </p:iterate>
                                  <p:childTnLst>
                                    <p:set>
                                      <p:cBhvr>
                                        <p:cTn id="21" dur="1" fill="hold">
                                          <p:stCondLst>
                                            <p:cond delay="0"/>
                                          </p:stCondLst>
                                        </p:cTn>
                                        <p:tgtEl>
                                          <p:spTgt spid="12">
                                            <p:txEl>
                                              <p:pRg st="4" end="4"/>
                                            </p:txEl>
                                          </p:spTgt>
                                        </p:tgtEl>
                                        <p:attrNameLst>
                                          <p:attrName>style.visibility</p:attrName>
                                        </p:attrNameLst>
                                      </p:cBhvr>
                                      <p:to>
                                        <p:strVal val="visible"/>
                                      </p:to>
                                    </p:set>
                                    <p:animEffect transition="in" filter="fade">
                                      <p:cBhvr>
                                        <p:cTn id="22" dur="500"/>
                                        <p:tgtEl>
                                          <p:spTgt spid="1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iterate type="lt">
                                    <p:tmPct val="10000"/>
                                  </p:iterate>
                                  <p:childTnLst>
                                    <p:set>
                                      <p:cBhvr>
                                        <p:cTn id="26" dur="1" fill="hold">
                                          <p:stCondLst>
                                            <p:cond delay="0"/>
                                          </p:stCondLst>
                                        </p:cTn>
                                        <p:tgtEl>
                                          <p:spTgt spid="12">
                                            <p:txEl>
                                              <p:pRg st="6" end="6"/>
                                            </p:txEl>
                                          </p:spTgt>
                                        </p:tgtEl>
                                        <p:attrNameLst>
                                          <p:attrName>style.visibility</p:attrName>
                                        </p:attrNameLst>
                                      </p:cBhvr>
                                      <p:to>
                                        <p:strVal val="visible"/>
                                      </p:to>
                                    </p:set>
                                    <p:animEffect transition="in" filter="fade">
                                      <p:cBhvr>
                                        <p:cTn id="27" dur="500"/>
                                        <p:tgtEl>
                                          <p:spTgt spid="12">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iterate type="lt">
                                    <p:tmPct val="10000"/>
                                  </p:iterate>
                                  <p:childTnLst>
                                    <p:set>
                                      <p:cBhvr>
                                        <p:cTn id="31" dur="1" fill="hold">
                                          <p:stCondLst>
                                            <p:cond delay="0"/>
                                          </p:stCondLst>
                                        </p:cTn>
                                        <p:tgtEl>
                                          <p:spTgt spid="10">
                                            <p:txEl>
                                              <p:pRg st="0" end="0"/>
                                            </p:txEl>
                                          </p:spTgt>
                                        </p:tgtEl>
                                        <p:attrNameLst>
                                          <p:attrName>style.visibility</p:attrName>
                                        </p:attrNameLst>
                                      </p:cBhvr>
                                      <p:to>
                                        <p:strVal val="visible"/>
                                      </p:to>
                                    </p:set>
                                    <p:animEffect transition="in" filter="fade">
                                      <p:cBhvr>
                                        <p:cTn id="32" dur="500"/>
                                        <p:tgtEl>
                                          <p:spTgt spid="10">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iterate type="lt">
                                    <p:tmPct val="10000"/>
                                  </p:iterate>
                                  <p:childTnLst>
                                    <p:set>
                                      <p:cBhvr>
                                        <p:cTn id="36" dur="1" fill="hold">
                                          <p:stCondLst>
                                            <p:cond delay="0"/>
                                          </p:stCondLst>
                                        </p:cTn>
                                        <p:tgtEl>
                                          <p:spTgt spid="15">
                                            <p:txEl>
                                              <p:pRg st="0" end="0"/>
                                            </p:txEl>
                                          </p:spTgt>
                                        </p:tgtEl>
                                        <p:attrNameLst>
                                          <p:attrName>style.visibility</p:attrName>
                                        </p:attrNameLst>
                                      </p:cBhvr>
                                      <p:to>
                                        <p:strVal val="visible"/>
                                      </p:to>
                                    </p:set>
                                    <p:animEffect transition="in" filter="fade">
                                      <p:cBhvr>
                                        <p:cTn id="37"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2" grpId="0" build="p"/>
      <p:bldP spid="10" grpId="0" build="p"/>
      <p:bldP spid="15"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Прямоугольник 18">
            <a:extLst>
              <a:ext uri="{FF2B5EF4-FFF2-40B4-BE49-F238E27FC236}">
                <a16:creationId xmlns:a16="http://schemas.microsoft.com/office/drawing/2014/main" id="{62A86D3A-69F4-449D-9860-D81A054AF843}"/>
              </a:ext>
            </a:extLst>
          </p:cNvPr>
          <p:cNvSpPr/>
          <p:nvPr/>
        </p:nvSpPr>
        <p:spPr>
          <a:xfrm>
            <a:off x="1652129" y="-267743"/>
            <a:ext cx="7762810" cy="93409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0000" tIns="480000" bIns="120000" rtlCol="0" anchor="ctr">
            <a:spAutoFit/>
          </a:bodyPr>
          <a:lstStyle/>
          <a:p>
            <a:pPr algn="ctr" defTabSz="914354"/>
            <a:r>
              <a:rPr lang="ru-RU" sz="2133" b="1" dirty="0" smtClean="0">
                <a:solidFill>
                  <a:schemeClr val="bg1"/>
                </a:solidFill>
                <a:latin typeface="Roboto"/>
              </a:rPr>
              <a:t> ОДНОРОДНЫЕ ОПРЕДЕЛЕНИЯ:</a:t>
            </a:r>
            <a:endParaRPr lang="ru-RU" sz="2133" b="1" dirty="0">
              <a:solidFill>
                <a:schemeClr val="bg1"/>
              </a:solidFill>
              <a:latin typeface="Roboto"/>
            </a:endParaRPr>
          </a:p>
        </p:txBody>
      </p:sp>
      <p:sp>
        <p:nvSpPr>
          <p:cNvPr id="13" name="Прямоугольник 12"/>
          <p:cNvSpPr/>
          <p:nvPr/>
        </p:nvSpPr>
        <p:spPr>
          <a:xfrm>
            <a:off x="65988" y="710270"/>
            <a:ext cx="11783890" cy="1046440"/>
          </a:xfrm>
          <a:prstGeom prst="rect">
            <a:avLst/>
          </a:prstGeom>
        </p:spPr>
        <p:txBody>
          <a:bodyPr wrap="square" lIns="0" tIns="0" rIns="0" bIns="0" anchor="ctr" anchorCtr="0">
            <a:spAutoFit/>
          </a:bodyPr>
          <a:lstStyle/>
          <a:p>
            <a:pPr lvl="1" defTabSz="914354"/>
            <a:r>
              <a:rPr lang="ru-RU" sz="2400" dirty="0" smtClean="0">
                <a:solidFill>
                  <a:srgbClr val="002060"/>
                </a:solidFill>
                <a:latin typeface="Merriweather"/>
                <a:cs typeface="Gotham Pro Light" pitchFamily="50" charset="0"/>
              </a:rPr>
              <a:t>1.Отвечают на один вопрос, относятся к одному  члену предложения, могут быть любыми членами предложения.</a:t>
            </a:r>
          </a:p>
          <a:p>
            <a:pPr marL="457200" indent="-457200" defTabSz="914354">
              <a:buAutoNum type="arabicPeriod"/>
            </a:pPr>
            <a:endParaRPr lang="ru-RU" sz="2000" dirty="0" smtClean="0">
              <a:solidFill>
                <a:srgbClr val="FFC000"/>
              </a:solidFill>
              <a:latin typeface="Merriweather"/>
              <a:cs typeface="Gotham Pro Light" pitchFamily="50" charset="0"/>
            </a:endParaRPr>
          </a:p>
        </p:txBody>
      </p:sp>
      <p:sp>
        <p:nvSpPr>
          <p:cNvPr id="12" name="Прямоугольник 11">
            <a:extLst>
              <a:ext uri="{FF2B5EF4-FFF2-40B4-BE49-F238E27FC236}">
                <a16:creationId xmlns:a16="http://schemas.microsoft.com/office/drawing/2014/main" id="{86227D92-18DC-4B2F-92DC-C086673C3CD8}"/>
              </a:ext>
            </a:extLst>
          </p:cNvPr>
          <p:cNvSpPr/>
          <p:nvPr/>
        </p:nvSpPr>
        <p:spPr>
          <a:xfrm>
            <a:off x="457201" y="1586204"/>
            <a:ext cx="10515600" cy="369332"/>
          </a:xfrm>
          <a:prstGeom prst="rect">
            <a:avLst/>
          </a:prstGeom>
        </p:spPr>
        <p:txBody>
          <a:bodyPr wrap="square" lIns="0" tIns="0" rIns="0" bIns="0">
            <a:spAutoFit/>
          </a:bodyPr>
          <a:lstStyle/>
          <a:p>
            <a:pPr defTabSz="914354"/>
            <a:r>
              <a:rPr lang="ru-RU" sz="2400" dirty="0">
                <a:latin typeface="Merriweather"/>
              </a:rPr>
              <a:t> </a:t>
            </a:r>
            <a:r>
              <a:rPr lang="ru-RU" sz="2400" dirty="0" smtClean="0">
                <a:solidFill>
                  <a:srgbClr val="002060"/>
                </a:solidFill>
                <a:latin typeface="Merriweather"/>
              </a:rPr>
              <a:t>2. Характеризуют предмет с одной стороны </a:t>
            </a:r>
            <a:r>
              <a:rPr lang="ru-RU" sz="2000" i="1" dirty="0" smtClean="0">
                <a:solidFill>
                  <a:srgbClr val="002060"/>
                </a:solidFill>
                <a:latin typeface="Merriweather"/>
              </a:rPr>
              <a:t>(радостное, светлое утро).</a:t>
            </a:r>
            <a:endParaRPr lang="en-US" sz="2000" i="1" dirty="0">
              <a:solidFill>
                <a:srgbClr val="002060"/>
              </a:solidFill>
              <a:latin typeface="Merriweather"/>
            </a:endParaRPr>
          </a:p>
        </p:txBody>
      </p:sp>
      <p:sp>
        <p:nvSpPr>
          <p:cNvPr id="18" name="Скругленная прямоугольная выноска 17">
            <a:extLst>
              <a:ext uri="{FF2B5EF4-FFF2-40B4-BE49-F238E27FC236}">
                <a16:creationId xmlns:a16="http://schemas.microsoft.com/office/drawing/2014/main" id="{8D0D8FAF-8193-4E32-ABCF-D7BDD79431C2}"/>
              </a:ext>
            </a:extLst>
          </p:cNvPr>
          <p:cNvSpPr/>
          <p:nvPr/>
        </p:nvSpPr>
        <p:spPr>
          <a:xfrm>
            <a:off x="7287208" y="2062954"/>
            <a:ext cx="5243804" cy="1691383"/>
          </a:xfrm>
          <a:prstGeom prst="wedgeRoundRectCallout">
            <a:avLst>
              <a:gd name="adj1" fmla="val -25233"/>
              <a:gd name="adj2" fmla="val 47799"/>
              <a:gd name="adj3" fmla="val 16667"/>
            </a:avLst>
          </a:pr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a:r>
              <a:rPr lang="ru-RU" sz="3733" b="1" dirty="0" smtClean="0">
                <a:solidFill>
                  <a:srgbClr val="FF0000"/>
                </a:solidFill>
                <a:latin typeface="Roboto"/>
              </a:rPr>
              <a:t>Запятая ставится!</a:t>
            </a:r>
            <a:endParaRPr lang="ru-RU" sz="3733" b="1" dirty="0">
              <a:solidFill>
                <a:srgbClr val="FF0000"/>
              </a:solidFill>
              <a:latin typeface="Roboto"/>
            </a:endParaRPr>
          </a:p>
        </p:txBody>
      </p:sp>
      <p:sp>
        <p:nvSpPr>
          <p:cNvPr id="10" name="Прямоугольник 9">
            <a:extLst>
              <a:ext uri="{FF2B5EF4-FFF2-40B4-BE49-F238E27FC236}">
                <a16:creationId xmlns:a16="http://schemas.microsoft.com/office/drawing/2014/main" id="{86227D92-18DC-4B2F-92DC-C086673C3CD8}"/>
              </a:ext>
            </a:extLst>
          </p:cNvPr>
          <p:cNvSpPr/>
          <p:nvPr/>
        </p:nvSpPr>
        <p:spPr>
          <a:xfrm>
            <a:off x="556182" y="2062954"/>
            <a:ext cx="10556577" cy="1661993"/>
          </a:xfrm>
          <a:prstGeom prst="rect">
            <a:avLst/>
          </a:prstGeom>
        </p:spPr>
        <p:txBody>
          <a:bodyPr wrap="square" lIns="0" tIns="0" rIns="0" bIns="0">
            <a:spAutoFit/>
          </a:bodyPr>
          <a:lstStyle/>
          <a:p>
            <a:pPr defTabSz="914354"/>
            <a:r>
              <a:rPr lang="ru-RU" sz="2400" dirty="0" smtClean="0">
                <a:solidFill>
                  <a:srgbClr val="002060"/>
                </a:solidFill>
                <a:latin typeface="Merriweather"/>
              </a:rPr>
              <a:t>3. Называют одни и те же признаки разных предметов </a:t>
            </a:r>
            <a:r>
              <a:rPr lang="ru-RU" sz="2000" i="1" dirty="0" smtClean="0">
                <a:solidFill>
                  <a:srgbClr val="002060"/>
                </a:solidFill>
                <a:latin typeface="Merriweather"/>
              </a:rPr>
              <a:t>(зелёные,</a:t>
            </a:r>
          </a:p>
          <a:p>
            <a:pPr defTabSz="914354"/>
            <a:r>
              <a:rPr lang="ru-RU" sz="2000" i="1" dirty="0" smtClean="0">
                <a:solidFill>
                  <a:srgbClr val="002060"/>
                </a:solidFill>
                <a:latin typeface="Merriweather"/>
              </a:rPr>
              <a:t> красные , жёлтые огоньки).</a:t>
            </a:r>
            <a:r>
              <a:rPr lang="ru-RU" dirty="0" smtClean="0">
                <a:solidFill>
                  <a:srgbClr val="002060"/>
                </a:solidFill>
                <a:latin typeface="Merriweather"/>
              </a:rPr>
              <a:t>К ним можно подобрать обобщающее слово</a:t>
            </a:r>
            <a:r>
              <a:rPr lang="ru-RU" sz="2000" i="1" dirty="0" smtClean="0">
                <a:solidFill>
                  <a:srgbClr val="002060"/>
                </a:solidFill>
                <a:latin typeface="Merriweather"/>
              </a:rPr>
              <a:t>, </a:t>
            </a:r>
            <a:r>
              <a:rPr lang="ru-RU" dirty="0" smtClean="0">
                <a:solidFill>
                  <a:srgbClr val="002060"/>
                </a:solidFill>
                <a:latin typeface="Merriweather"/>
              </a:rPr>
              <a:t>между ними поставить союз И. </a:t>
            </a:r>
            <a:r>
              <a:rPr lang="ru-RU" sz="2000" i="1" dirty="0" smtClean="0">
                <a:solidFill>
                  <a:srgbClr val="002060"/>
                </a:solidFill>
                <a:latin typeface="Merriweather"/>
              </a:rPr>
              <a:t> </a:t>
            </a:r>
          </a:p>
          <a:p>
            <a:pPr defTabSz="914354"/>
            <a:r>
              <a:rPr lang="ru-RU" sz="2400" dirty="0" smtClean="0">
                <a:solidFill>
                  <a:srgbClr val="002060"/>
                </a:solidFill>
                <a:latin typeface="Merriweather"/>
              </a:rPr>
              <a:t>4. Выражают однотипные </a:t>
            </a:r>
            <a:r>
              <a:rPr lang="ru-RU" sz="2400" dirty="0" smtClean="0">
                <a:solidFill>
                  <a:srgbClr val="002060"/>
                </a:solidFill>
                <a:latin typeface="Merriweather"/>
              </a:rPr>
              <a:t>понятия. (</a:t>
            </a:r>
            <a:r>
              <a:rPr lang="ru-RU" sz="2000" i="1" dirty="0" smtClean="0">
                <a:solidFill>
                  <a:srgbClr val="002060"/>
                </a:solidFill>
                <a:latin typeface="Merriweather"/>
              </a:rPr>
              <a:t>Из всех видов спорта я </a:t>
            </a:r>
            <a:r>
              <a:rPr lang="ru-RU" sz="2000" i="1" dirty="0" err="1" smtClean="0">
                <a:solidFill>
                  <a:srgbClr val="002060"/>
                </a:solidFill>
                <a:latin typeface="Merriweather"/>
              </a:rPr>
              <a:t>осбенно</a:t>
            </a:r>
            <a:r>
              <a:rPr lang="ru-RU" sz="2000" i="1" dirty="0" smtClean="0">
                <a:solidFill>
                  <a:srgbClr val="002060"/>
                </a:solidFill>
                <a:latin typeface="Merriweather"/>
              </a:rPr>
              <a:t> интересуюсь теннисом, баскетболом и фигурным катанием.)</a:t>
            </a:r>
            <a:endParaRPr lang="ru-RU" sz="2000" i="1" dirty="0">
              <a:solidFill>
                <a:srgbClr val="002060"/>
              </a:solidFill>
              <a:latin typeface="Merriweather"/>
            </a:endParaRPr>
          </a:p>
        </p:txBody>
      </p:sp>
      <p:sp>
        <p:nvSpPr>
          <p:cNvPr id="14" name="Прямоугольник 13">
            <a:extLst>
              <a:ext uri="{FF2B5EF4-FFF2-40B4-BE49-F238E27FC236}">
                <a16:creationId xmlns:a16="http://schemas.microsoft.com/office/drawing/2014/main" id="{86227D92-18DC-4B2F-92DC-C086673C3CD8}"/>
              </a:ext>
            </a:extLst>
          </p:cNvPr>
          <p:cNvSpPr/>
          <p:nvPr/>
        </p:nvSpPr>
        <p:spPr>
          <a:xfrm>
            <a:off x="556181" y="3953164"/>
            <a:ext cx="11293697" cy="1066895"/>
          </a:xfrm>
          <a:prstGeom prst="rect">
            <a:avLst/>
          </a:prstGeom>
        </p:spPr>
        <p:txBody>
          <a:bodyPr wrap="square" lIns="0" tIns="0" rIns="0" bIns="0">
            <a:spAutoFit/>
          </a:bodyPr>
          <a:lstStyle/>
          <a:p>
            <a:pPr defTabSz="914354"/>
            <a:r>
              <a:rPr lang="ru-RU" sz="2133" i="1" dirty="0" smtClean="0">
                <a:solidFill>
                  <a:prstClr val="white"/>
                </a:solidFill>
                <a:latin typeface="Merriweather"/>
              </a:rPr>
              <a:t> </a:t>
            </a:r>
            <a:r>
              <a:rPr lang="ru-RU" sz="2400" dirty="0" smtClean="0">
                <a:solidFill>
                  <a:srgbClr val="002060"/>
                </a:solidFill>
                <a:latin typeface="Merriweather"/>
              </a:rPr>
              <a:t>5. Характеризуя член предложения, подчиняются ему по смыслу и синтаксически, т.е. образуют с ним словосочетания</a:t>
            </a:r>
            <a:r>
              <a:rPr lang="ru-RU" sz="2000" i="1" dirty="0" smtClean="0">
                <a:solidFill>
                  <a:srgbClr val="002060"/>
                </a:solidFill>
                <a:latin typeface="Merriweather"/>
              </a:rPr>
              <a:t> ( интересуюсь теннисом, интересуюсь баскетболом , интересуюсь фигурным катанием)</a:t>
            </a:r>
            <a:r>
              <a:rPr lang="ru-RU" sz="2133" i="1" dirty="0" smtClean="0">
                <a:solidFill>
                  <a:srgbClr val="002060"/>
                </a:solidFill>
                <a:latin typeface="Merriweather"/>
              </a:rPr>
              <a:t>.</a:t>
            </a:r>
            <a:endParaRPr lang="ru-RU" sz="2133" i="1" dirty="0">
              <a:solidFill>
                <a:srgbClr val="002060"/>
              </a:solidFill>
              <a:latin typeface="Merriweather"/>
            </a:endParaRPr>
          </a:p>
        </p:txBody>
      </p:sp>
      <p:sp>
        <p:nvSpPr>
          <p:cNvPr id="15" name="Прямоугольник 14">
            <a:extLst>
              <a:ext uri="{FF2B5EF4-FFF2-40B4-BE49-F238E27FC236}">
                <a16:creationId xmlns:a16="http://schemas.microsoft.com/office/drawing/2014/main" id="{86227D92-18DC-4B2F-92DC-C086673C3CD8}"/>
              </a:ext>
            </a:extLst>
          </p:cNvPr>
          <p:cNvSpPr/>
          <p:nvPr/>
        </p:nvSpPr>
        <p:spPr>
          <a:xfrm>
            <a:off x="556181" y="5131837"/>
            <a:ext cx="10948463" cy="984885"/>
          </a:xfrm>
          <a:prstGeom prst="rect">
            <a:avLst/>
          </a:prstGeom>
        </p:spPr>
        <p:txBody>
          <a:bodyPr wrap="square" lIns="0" tIns="0" rIns="0" bIns="0">
            <a:spAutoFit/>
          </a:bodyPr>
          <a:lstStyle/>
          <a:p>
            <a:pPr defTabSz="914354"/>
            <a:r>
              <a:rPr lang="ru-RU" sz="2000" dirty="0">
                <a:solidFill>
                  <a:prstClr val="white"/>
                </a:solidFill>
                <a:latin typeface="Merriweather"/>
              </a:rPr>
              <a:t> </a:t>
            </a:r>
            <a:r>
              <a:rPr lang="ru-RU" sz="2400" dirty="0" smtClean="0">
                <a:solidFill>
                  <a:srgbClr val="002060"/>
                </a:solidFill>
                <a:latin typeface="Merriweather"/>
              </a:rPr>
              <a:t>6. Последующее определение раскрывает смысл предыдущего </a:t>
            </a:r>
            <a:r>
              <a:rPr lang="ru-RU" sz="2000" i="1" dirty="0" smtClean="0">
                <a:solidFill>
                  <a:srgbClr val="002060"/>
                </a:solidFill>
                <a:latin typeface="Merriweather"/>
              </a:rPr>
              <a:t>( новые, неведомые горизонты).</a:t>
            </a:r>
            <a:endParaRPr lang="ru-RU" sz="2000" i="1" dirty="0">
              <a:solidFill>
                <a:srgbClr val="002060"/>
              </a:solidFill>
              <a:latin typeface="Merriweather"/>
            </a:endParaRPr>
          </a:p>
          <a:p>
            <a:pPr defTabSz="914354"/>
            <a:r>
              <a:rPr lang="ru-RU" sz="2000" dirty="0">
                <a:latin typeface="Merriweather"/>
              </a:rPr>
              <a:t> </a:t>
            </a:r>
            <a:endParaRPr lang="en-US" sz="2000" i="1" dirty="0">
              <a:latin typeface="Merriweather"/>
            </a:endParaRPr>
          </a:p>
        </p:txBody>
      </p:sp>
    </p:spTree>
    <p:extLst>
      <p:ext uri="{BB962C8B-B14F-4D97-AF65-F5344CB8AC3E}">
        <p14:creationId xmlns:p14="http://schemas.microsoft.com/office/powerpoint/2010/main" val="13736743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iterate type="lt">
                                    <p:tmPct val="10000"/>
                                  </p:iterate>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fade">
                                      <p:cBhvr>
                                        <p:cTn id="12" dur="500"/>
                                        <p:tgtEl>
                                          <p:spTgt spid="1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iterate type="lt">
                                    <p:tmPct val="10000"/>
                                  </p:iterate>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fade">
                                      <p:cBhvr>
                                        <p:cTn id="17" dur="500"/>
                                        <p:tgtEl>
                                          <p:spTgt spid="1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iterate type="lt">
                                    <p:tmPct val="10000"/>
                                  </p:iterate>
                                  <p:childTnLst>
                                    <p:set>
                                      <p:cBhvr>
                                        <p:cTn id="21" dur="1" fill="hold">
                                          <p:stCondLst>
                                            <p:cond delay="0"/>
                                          </p:stCondLst>
                                        </p:cTn>
                                        <p:tgtEl>
                                          <p:spTgt spid="10">
                                            <p:txEl>
                                              <p:pRg st="1" end="1"/>
                                            </p:txEl>
                                          </p:spTgt>
                                        </p:tgtEl>
                                        <p:attrNameLst>
                                          <p:attrName>style.visibility</p:attrName>
                                        </p:attrNameLst>
                                      </p:cBhvr>
                                      <p:to>
                                        <p:strVal val="visible"/>
                                      </p:to>
                                    </p:set>
                                    <p:animEffect transition="in" filter="fade">
                                      <p:cBhvr>
                                        <p:cTn id="22" dur="500"/>
                                        <p:tgtEl>
                                          <p:spTgt spid="10">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iterate type="lt">
                                    <p:tmPct val="10000"/>
                                  </p:iterate>
                                  <p:childTnLst>
                                    <p:set>
                                      <p:cBhvr>
                                        <p:cTn id="26" dur="1" fill="hold">
                                          <p:stCondLst>
                                            <p:cond delay="0"/>
                                          </p:stCondLst>
                                        </p:cTn>
                                        <p:tgtEl>
                                          <p:spTgt spid="10">
                                            <p:txEl>
                                              <p:pRg st="2" end="2"/>
                                            </p:txEl>
                                          </p:spTgt>
                                        </p:tgtEl>
                                        <p:attrNameLst>
                                          <p:attrName>style.visibility</p:attrName>
                                        </p:attrNameLst>
                                      </p:cBhvr>
                                      <p:to>
                                        <p:strVal val="visible"/>
                                      </p:to>
                                    </p:set>
                                    <p:animEffect transition="in" filter="fade">
                                      <p:cBhvr>
                                        <p:cTn id="27" dur="500"/>
                                        <p:tgtEl>
                                          <p:spTgt spid="10">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iterate type="lt">
                                    <p:tmPct val="10000"/>
                                  </p:iterate>
                                  <p:childTnLst>
                                    <p:set>
                                      <p:cBhvr>
                                        <p:cTn id="31" dur="1" fill="hold">
                                          <p:stCondLst>
                                            <p:cond delay="0"/>
                                          </p:stCondLst>
                                        </p:cTn>
                                        <p:tgtEl>
                                          <p:spTgt spid="14">
                                            <p:txEl>
                                              <p:pRg st="0" end="0"/>
                                            </p:txEl>
                                          </p:spTgt>
                                        </p:tgtEl>
                                        <p:attrNameLst>
                                          <p:attrName>style.visibility</p:attrName>
                                        </p:attrNameLst>
                                      </p:cBhvr>
                                      <p:to>
                                        <p:strVal val="visible"/>
                                      </p:to>
                                    </p:set>
                                    <p:animEffect transition="in" filter="fade">
                                      <p:cBhvr>
                                        <p:cTn id="32" dur="500"/>
                                        <p:tgtEl>
                                          <p:spTgt spid="14">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iterate type="lt">
                                    <p:tmPct val="10000"/>
                                  </p:iterate>
                                  <p:childTnLst>
                                    <p:set>
                                      <p:cBhvr>
                                        <p:cTn id="36" dur="1" fill="hold">
                                          <p:stCondLst>
                                            <p:cond delay="0"/>
                                          </p:stCondLst>
                                        </p:cTn>
                                        <p:tgtEl>
                                          <p:spTgt spid="15">
                                            <p:txEl>
                                              <p:pRg st="0" end="0"/>
                                            </p:txEl>
                                          </p:spTgt>
                                        </p:tgtEl>
                                        <p:attrNameLst>
                                          <p:attrName>style.visibility</p:attrName>
                                        </p:attrNameLst>
                                      </p:cBhvr>
                                      <p:to>
                                        <p:strVal val="visible"/>
                                      </p:to>
                                    </p:set>
                                    <p:animEffect transition="in" filter="fade">
                                      <p:cBhvr>
                                        <p:cTn id="37" dur="500"/>
                                        <p:tgtEl>
                                          <p:spTgt spid="15">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iterate type="lt">
                                    <p:tmPct val="10000"/>
                                  </p:iterate>
                                  <p:childTnLst>
                                    <p:set>
                                      <p:cBhvr>
                                        <p:cTn id="41" dur="1" fill="hold">
                                          <p:stCondLst>
                                            <p:cond delay="0"/>
                                          </p:stCondLst>
                                        </p:cTn>
                                        <p:tgtEl>
                                          <p:spTgt spid="15">
                                            <p:txEl>
                                              <p:pRg st="1" end="1"/>
                                            </p:txEl>
                                          </p:spTgt>
                                        </p:tgtEl>
                                        <p:attrNameLst>
                                          <p:attrName>style.visibility</p:attrName>
                                        </p:attrNameLst>
                                      </p:cBhvr>
                                      <p:to>
                                        <p:strVal val="visible"/>
                                      </p:to>
                                    </p:set>
                                    <p:animEffect transition="in" filter="fade">
                                      <p:cBhvr>
                                        <p:cTn id="42" dur="500"/>
                                        <p:tgtEl>
                                          <p:spTgt spid="15">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2" grpId="0" build="p"/>
      <p:bldP spid="18" grpId="0" animBg="1"/>
      <p:bldP spid="10" grpId="0" build="p"/>
      <p:bldP spid="14" grpId="0" build="p"/>
      <p:bldP spid="15"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Прямоугольник 18">
            <a:extLst>
              <a:ext uri="{FF2B5EF4-FFF2-40B4-BE49-F238E27FC236}">
                <a16:creationId xmlns:a16="http://schemas.microsoft.com/office/drawing/2014/main" id="{62A86D3A-69F4-449D-9860-D81A054AF843}"/>
              </a:ext>
            </a:extLst>
          </p:cNvPr>
          <p:cNvSpPr/>
          <p:nvPr/>
        </p:nvSpPr>
        <p:spPr>
          <a:xfrm>
            <a:off x="1652129" y="-267743"/>
            <a:ext cx="7762810" cy="93409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0000" tIns="480000" bIns="120000" rtlCol="0" anchor="ctr">
            <a:spAutoFit/>
          </a:bodyPr>
          <a:lstStyle/>
          <a:p>
            <a:pPr algn="ctr" defTabSz="914354"/>
            <a:r>
              <a:rPr lang="ru-RU" sz="2133" b="1" dirty="0" smtClean="0">
                <a:solidFill>
                  <a:schemeClr val="bg1"/>
                </a:solidFill>
                <a:latin typeface="Roboto"/>
              </a:rPr>
              <a:t> ОДНОРОДНЫЕ ОПРЕДЕЛЕНИЯ:</a:t>
            </a:r>
            <a:endParaRPr lang="ru-RU" sz="2133" b="1" dirty="0">
              <a:solidFill>
                <a:schemeClr val="bg1"/>
              </a:solidFill>
              <a:latin typeface="Roboto"/>
            </a:endParaRPr>
          </a:p>
        </p:txBody>
      </p:sp>
      <p:sp>
        <p:nvSpPr>
          <p:cNvPr id="13" name="Прямоугольник 12"/>
          <p:cNvSpPr/>
          <p:nvPr/>
        </p:nvSpPr>
        <p:spPr>
          <a:xfrm>
            <a:off x="76200" y="645283"/>
            <a:ext cx="11332029" cy="2031325"/>
          </a:xfrm>
          <a:prstGeom prst="rect">
            <a:avLst/>
          </a:prstGeom>
        </p:spPr>
        <p:txBody>
          <a:bodyPr wrap="square" lIns="0" tIns="0" rIns="0" bIns="0" anchor="ctr" anchorCtr="0">
            <a:spAutoFit/>
          </a:bodyPr>
          <a:lstStyle/>
          <a:p>
            <a:pPr lvl="1" defTabSz="914354"/>
            <a:r>
              <a:rPr lang="ru-RU" sz="2400" dirty="0" smtClean="0">
                <a:solidFill>
                  <a:srgbClr val="002060"/>
                </a:solidFill>
                <a:latin typeface="Merriweather"/>
                <a:cs typeface="Gotham Pro Light" pitchFamily="50" charset="0"/>
              </a:rPr>
              <a:t>7</a:t>
            </a:r>
            <a:r>
              <a:rPr lang="ru-RU" sz="2400" dirty="0">
                <a:solidFill>
                  <a:srgbClr val="002060"/>
                </a:solidFill>
                <a:latin typeface="Merriweather"/>
                <a:cs typeface="Gotham Pro Light" pitchFamily="50" charset="0"/>
              </a:rPr>
              <a:t>. Имеют, как правило, одинаковое морфологическое  выражение, но могут быть выражены  и не  одной частью речи (несогласованные) : </a:t>
            </a:r>
            <a:r>
              <a:rPr lang="ru-RU" sz="2000" i="1" dirty="0">
                <a:solidFill>
                  <a:srgbClr val="002060"/>
                </a:solidFill>
                <a:latin typeface="Merriweather"/>
                <a:cs typeface="Gotham Pro Light" pitchFamily="50" charset="0"/>
              </a:rPr>
              <a:t>Хлынул проливной (</a:t>
            </a:r>
            <a:r>
              <a:rPr lang="ru-RU" sz="2000" i="1" dirty="0" err="1">
                <a:solidFill>
                  <a:srgbClr val="002060"/>
                </a:solidFill>
                <a:latin typeface="Merriweather"/>
                <a:cs typeface="Gotham Pro Light" pitchFamily="50" charset="0"/>
              </a:rPr>
              <a:t>прилаг</a:t>
            </a:r>
            <a:r>
              <a:rPr lang="ru-RU" sz="2000" i="1" dirty="0">
                <a:solidFill>
                  <a:srgbClr val="002060"/>
                </a:solidFill>
                <a:latin typeface="Merriweather"/>
                <a:cs typeface="Gotham Pro Light" pitchFamily="50" charset="0"/>
              </a:rPr>
              <a:t>.), с крупными каплями (</a:t>
            </a:r>
            <a:r>
              <a:rPr lang="ru-RU" sz="2000" i="1" dirty="0" err="1">
                <a:solidFill>
                  <a:srgbClr val="002060"/>
                </a:solidFill>
                <a:latin typeface="Merriweather"/>
                <a:cs typeface="Gotham Pro Light" pitchFamily="50" charset="0"/>
              </a:rPr>
              <a:t>сущ</a:t>
            </a:r>
            <a:r>
              <a:rPr lang="ru-RU" sz="2000" i="1" dirty="0">
                <a:solidFill>
                  <a:srgbClr val="002060"/>
                </a:solidFill>
                <a:latin typeface="Merriweather"/>
                <a:cs typeface="Gotham Pro Light" pitchFamily="50" charset="0"/>
              </a:rPr>
              <a:t>.+</a:t>
            </a:r>
            <a:r>
              <a:rPr lang="ru-RU" sz="2000" i="1" dirty="0" err="1">
                <a:solidFill>
                  <a:srgbClr val="002060"/>
                </a:solidFill>
                <a:latin typeface="Merriweather"/>
                <a:cs typeface="Gotham Pro Light" pitchFamily="50" charset="0"/>
              </a:rPr>
              <a:t>прилаг</a:t>
            </a:r>
            <a:r>
              <a:rPr lang="ru-RU" sz="2000" i="1" dirty="0">
                <a:solidFill>
                  <a:srgbClr val="002060"/>
                </a:solidFill>
                <a:latin typeface="Merriweather"/>
                <a:cs typeface="Gotham Pro Light" pitchFamily="50" charset="0"/>
              </a:rPr>
              <a:t>.) в лужах, весело шумящий (</a:t>
            </a:r>
            <a:r>
              <a:rPr lang="ru-RU" sz="2000" i="1" dirty="0" err="1">
                <a:solidFill>
                  <a:srgbClr val="002060"/>
                </a:solidFill>
                <a:latin typeface="Merriweather"/>
                <a:cs typeface="Gotham Pro Light" pitchFamily="50" charset="0"/>
              </a:rPr>
              <a:t>прич</a:t>
            </a:r>
            <a:r>
              <a:rPr lang="ru-RU" sz="2000" i="1" dirty="0">
                <a:solidFill>
                  <a:srgbClr val="002060"/>
                </a:solidFill>
                <a:latin typeface="Merriweather"/>
                <a:cs typeface="Gotham Pro Light" pitchFamily="50" charset="0"/>
              </a:rPr>
              <a:t>.+нар.) дождь.</a:t>
            </a:r>
          </a:p>
          <a:p>
            <a:pPr lvl="1" defTabSz="914354"/>
            <a:r>
              <a:rPr lang="ru-RU" sz="2400" dirty="0" smtClean="0">
                <a:solidFill>
                  <a:srgbClr val="002060"/>
                </a:solidFill>
                <a:latin typeface="Merriweather"/>
                <a:cs typeface="Gotham Pro Light" pitchFamily="50" charset="0"/>
              </a:rPr>
              <a:t>  </a:t>
            </a:r>
            <a:endParaRPr lang="ru-RU" sz="2400" i="1" dirty="0" smtClean="0">
              <a:solidFill>
                <a:srgbClr val="002060"/>
              </a:solidFill>
              <a:latin typeface="Merriweather"/>
              <a:cs typeface="Gotham Pro Light" pitchFamily="50" charset="0"/>
            </a:endParaRPr>
          </a:p>
          <a:p>
            <a:pPr marL="457200" indent="-457200" defTabSz="914354">
              <a:buAutoNum type="arabicPeriod"/>
            </a:pPr>
            <a:endParaRPr lang="ru-RU" sz="2000" dirty="0" smtClean="0">
              <a:solidFill>
                <a:srgbClr val="FFC000"/>
              </a:solidFill>
              <a:latin typeface="Merriweather"/>
              <a:cs typeface="Gotham Pro Light" pitchFamily="50" charset="0"/>
            </a:endParaRPr>
          </a:p>
        </p:txBody>
      </p:sp>
      <p:sp>
        <p:nvSpPr>
          <p:cNvPr id="12" name="Прямоугольник 11">
            <a:extLst>
              <a:ext uri="{FF2B5EF4-FFF2-40B4-BE49-F238E27FC236}">
                <a16:creationId xmlns:a16="http://schemas.microsoft.com/office/drawing/2014/main" id="{86227D92-18DC-4B2F-92DC-C086673C3CD8}"/>
              </a:ext>
            </a:extLst>
          </p:cNvPr>
          <p:cNvSpPr/>
          <p:nvPr/>
        </p:nvSpPr>
        <p:spPr>
          <a:xfrm>
            <a:off x="380998" y="2235200"/>
            <a:ext cx="9033941" cy="2092881"/>
          </a:xfrm>
          <a:prstGeom prst="rect">
            <a:avLst/>
          </a:prstGeom>
        </p:spPr>
        <p:txBody>
          <a:bodyPr wrap="square" lIns="0" tIns="0" rIns="0" bIns="0">
            <a:spAutoFit/>
          </a:bodyPr>
          <a:lstStyle/>
          <a:p>
            <a:pPr defTabSz="914354"/>
            <a:r>
              <a:rPr lang="ru-RU" sz="2400" dirty="0">
                <a:latin typeface="Merriweather"/>
              </a:rPr>
              <a:t> </a:t>
            </a:r>
            <a:r>
              <a:rPr lang="ru-RU" sz="2400" dirty="0">
                <a:solidFill>
                  <a:srgbClr val="002060"/>
                </a:solidFill>
                <a:latin typeface="Merriweather"/>
              </a:rPr>
              <a:t>8</a:t>
            </a:r>
            <a:r>
              <a:rPr lang="ru-RU" sz="2400" dirty="0" smtClean="0">
                <a:solidFill>
                  <a:srgbClr val="002060"/>
                </a:solidFill>
                <a:latin typeface="Merriweather"/>
              </a:rPr>
              <a:t>. Однородны </a:t>
            </a:r>
            <a:r>
              <a:rPr lang="ru-RU" sz="2400" dirty="0">
                <a:solidFill>
                  <a:srgbClr val="002060"/>
                </a:solidFill>
                <a:latin typeface="Merriweather"/>
              </a:rPr>
              <a:t>все  определения, если определяемое  слово  находится в препозиции</a:t>
            </a:r>
            <a:r>
              <a:rPr lang="ru-RU" sz="2000" i="1" dirty="0">
                <a:solidFill>
                  <a:srgbClr val="002060"/>
                </a:solidFill>
                <a:latin typeface="Merriweather"/>
              </a:rPr>
              <a:t>.( Дом старый, деревянный, одноэтажный показался  мне знакомым.) </a:t>
            </a:r>
            <a:endParaRPr lang="ru-RU" sz="2000" i="1" dirty="0" smtClean="0">
              <a:solidFill>
                <a:srgbClr val="002060"/>
              </a:solidFill>
              <a:latin typeface="Merriweather"/>
            </a:endParaRPr>
          </a:p>
          <a:p>
            <a:pPr defTabSz="914354"/>
            <a:endParaRPr lang="ru-RU" sz="2400" i="1" dirty="0">
              <a:solidFill>
                <a:srgbClr val="002060"/>
              </a:solidFill>
              <a:latin typeface="Merriweather"/>
            </a:endParaRPr>
          </a:p>
          <a:p>
            <a:pPr defTabSz="914354"/>
            <a:endParaRPr lang="ru-RU" sz="2400" i="1" dirty="0" smtClean="0">
              <a:solidFill>
                <a:srgbClr val="002060"/>
              </a:solidFill>
              <a:latin typeface="Merriweather"/>
            </a:endParaRPr>
          </a:p>
          <a:p>
            <a:pPr defTabSz="914354"/>
            <a:endParaRPr lang="en-US" sz="2000" i="1" dirty="0">
              <a:solidFill>
                <a:srgbClr val="002060"/>
              </a:solidFill>
              <a:latin typeface="Merriweather"/>
            </a:endParaRPr>
          </a:p>
        </p:txBody>
      </p:sp>
      <p:sp>
        <p:nvSpPr>
          <p:cNvPr id="18" name="Скругленная прямоугольная выноска 17">
            <a:extLst>
              <a:ext uri="{FF2B5EF4-FFF2-40B4-BE49-F238E27FC236}">
                <a16:creationId xmlns:a16="http://schemas.microsoft.com/office/drawing/2014/main" id="{8D0D8FAF-8193-4E32-ABCF-D7BDD79431C2}"/>
              </a:ext>
            </a:extLst>
          </p:cNvPr>
          <p:cNvSpPr/>
          <p:nvPr/>
        </p:nvSpPr>
        <p:spPr>
          <a:xfrm>
            <a:off x="7595117" y="2302882"/>
            <a:ext cx="4721291" cy="1958408"/>
          </a:xfrm>
          <a:prstGeom prst="wedgeRoundRectCallout">
            <a:avLst>
              <a:gd name="adj1" fmla="val -25233"/>
              <a:gd name="adj2" fmla="val 47799"/>
              <a:gd name="adj3" fmla="val 16667"/>
            </a:avLst>
          </a:pr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a:r>
              <a:rPr lang="ru-RU" sz="3733" b="1" dirty="0" smtClean="0">
                <a:solidFill>
                  <a:srgbClr val="FF0000"/>
                </a:solidFill>
                <a:latin typeface="Roboto"/>
              </a:rPr>
              <a:t>Запятая ставится!</a:t>
            </a:r>
            <a:endParaRPr lang="ru-RU" sz="3733" b="1" dirty="0">
              <a:solidFill>
                <a:srgbClr val="FF0000"/>
              </a:solidFill>
              <a:latin typeface="Roboto"/>
            </a:endParaRPr>
          </a:p>
        </p:txBody>
      </p:sp>
      <p:sp>
        <p:nvSpPr>
          <p:cNvPr id="10" name="Прямоугольник 9">
            <a:extLst>
              <a:ext uri="{FF2B5EF4-FFF2-40B4-BE49-F238E27FC236}">
                <a16:creationId xmlns:a16="http://schemas.microsoft.com/office/drawing/2014/main" id="{86227D92-18DC-4B2F-92DC-C086673C3CD8}"/>
              </a:ext>
            </a:extLst>
          </p:cNvPr>
          <p:cNvSpPr/>
          <p:nvPr/>
        </p:nvSpPr>
        <p:spPr>
          <a:xfrm rot="10800000" flipV="1">
            <a:off x="380998" y="3440026"/>
            <a:ext cx="10776528" cy="3170099"/>
          </a:xfrm>
          <a:prstGeom prst="rect">
            <a:avLst/>
          </a:prstGeom>
        </p:spPr>
        <p:txBody>
          <a:bodyPr wrap="square" lIns="0" tIns="0" rIns="0" bIns="0">
            <a:spAutoFit/>
          </a:bodyPr>
          <a:lstStyle/>
          <a:p>
            <a:pPr defTabSz="914354"/>
            <a:r>
              <a:rPr lang="ru-RU" sz="2400" dirty="0">
                <a:solidFill>
                  <a:srgbClr val="002060"/>
                </a:solidFill>
                <a:latin typeface="Merriweather"/>
              </a:rPr>
              <a:t>9</a:t>
            </a:r>
            <a:r>
              <a:rPr lang="ru-RU" sz="2400" dirty="0" smtClean="0">
                <a:solidFill>
                  <a:srgbClr val="002060"/>
                </a:solidFill>
                <a:latin typeface="Merriweather"/>
              </a:rPr>
              <a:t>. Однородны , </a:t>
            </a:r>
            <a:r>
              <a:rPr lang="ru-RU" sz="2400" dirty="0">
                <a:solidFill>
                  <a:srgbClr val="002060"/>
                </a:solidFill>
                <a:latin typeface="Merriweather"/>
              </a:rPr>
              <a:t>если </a:t>
            </a:r>
            <a:r>
              <a:rPr lang="ru-RU" sz="2400" dirty="0" smtClean="0">
                <a:solidFill>
                  <a:srgbClr val="002060"/>
                </a:solidFill>
                <a:latin typeface="Merriweather"/>
              </a:rPr>
              <a:t>причастный оборот стоит после определения-прилагательного и перед определяемым словом. </a:t>
            </a:r>
            <a:r>
              <a:rPr lang="ru-RU" sz="2000" i="1" dirty="0">
                <a:solidFill>
                  <a:srgbClr val="002060"/>
                </a:solidFill>
                <a:latin typeface="Merriweather"/>
              </a:rPr>
              <a:t>(Даже старые, серыми лишаями покрытые ветви деревьев зашептали о прошлых </a:t>
            </a:r>
            <a:r>
              <a:rPr lang="ru-RU" sz="2000" i="1" dirty="0" smtClean="0">
                <a:solidFill>
                  <a:srgbClr val="002060"/>
                </a:solidFill>
                <a:latin typeface="Merriweather"/>
              </a:rPr>
              <a:t>днях. )</a:t>
            </a:r>
          </a:p>
          <a:p>
            <a:pPr defTabSz="914354"/>
            <a:r>
              <a:rPr lang="ru-RU" dirty="0" smtClean="0">
                <a:solidFill>
                  <a:srgbClr val="002060"/>
                </a:solidFill>
                <a:latin typeface="Merriweather"/>
              </a:rPr>
              <a:t> </a:t>
            </a:r>
            <a:endParaRPr lang="ru-RU" sz="2400" dirty="0" smtClean="0">
              <a:solidFill>
                <a:srgbClr val="002060"/>
              </a:solidFill>
              <a:latin typeface="Merriweather"/>
            </a:endParaRPr>
          </a:p>
          <a:p>
            <a:pPr defTabSz="914354"/>
            <a:r>
              <a:rPr lang="ru-RU" sz="2400" dirty="0" smtClean="0">
                <a:solidFill>
                  <a:srgbClr val="002060"/>
                </a:solidFill>
                <a:latin typeface="Merriweather"/>
              </a:rPr>
              <a:t>10. Однородны определения, если их количество вызывает интонацию перечисления.</a:t>
            </a:r>
          </a:p>
          <a:p>
            <a:pPr defTabSz="914354"/>
            <a:endParaRPr lang="ru-RU" sz="2400" dirty="0">
              <a:solidFill>
                <a:srgbClr val="002060"/>
              </a:solidFill>
              <a:latin typeface="Merriweather"/>
            </a:endParaRPr>
          </a:p>
          <a:p>
            <a:pPr defTabSz="914354"/>
            <a:r>
              <a:rPr lang="ru-RU" sz="2400" dirty="0" smtClean="0">
                <a:solidFill>
                  <a:srgbClr val="002060"/>
                </a:solidFill>
                <a:latin typeface="Merriweather"/>
              </a:rPr>
              <a:t>11.Однородны определения при возможности  вставки союза И</a:t>
            </a:r>
            <a:r>
              <a:rPr lang="ru-RU" sz="2000" dirty="0" smtClean="0">
                <a:solidFill>
                  <a:srgbClr val="002060"/>
                </a:solidFill>
                <a:latin typeface="Merriweather"/>
              </a:rPr>
              <a:t>.(Смысл предложения не </a:t>
            </a:r>
            <a:r>
              <a:rPr lang="ru-RU" sz="2000" dirty="0" smtClean="0">
                <a:solidFill>
                  <a:srgbClr val="002060"/>
                </a:solidFill>
                <a:latin typeface="Merriweather"/>
              </a:rPr>
              <a:t>меняется.)</a:t>
            </a:r>
            <a:endParaRPr lang="ru-RU" sz="2000" dirty="0">
              <a:solidFill>
                <a:srgbClr val="002060"/>
              </a:solidFill>
              <a:latin typeface="Merriweather"/>
            </a:endParaRPr>
          </a:p>
        </p:txBody>
      </p:sp>
      <p:sp>
        <p:nvSpPr>
          <p:cNvPr id="14" name="Прямоугольник 13">
            <a:extLst>
              <a:ext uri="{FF2B5EF4-FFF2-40B4-BE49-F238E27FC236}">
                <a16:creationId xmlns:a16="http://schemas.microsoft.com/office/drawing/2014/main" id="{86227D92-18DC-4B2F-92DC-C086673C3CD8}"/>
              </a:ext>
            </a:extLst>
          </p:cNvPr>
          <p:cNvSpPr/>
          <p:nvPr/>
        </p:nvSpPr>
        <p:spPr>
          <a:xfrm>
            <a:off x="466530" y="5060516"/>
            <a:ext cx="11355357" cy="328231"/>
          </a:xfrm>
          <a:prstGeom prst="rect">
            <a:avLst/>
          </a:prstGeom>
        </p:spPr>
        <p:txBody>
          <a:bodyPr wrap="square" lIns="0" tIns="0" rIns="0" bIns="0">
            <a:spAutoFit/>
          </a:bodyPr>
          <a:lstStyle/>
          <a:p>
            <a:pPr defTabSz="914354"/>
            <a:r>
              <a:rPr lang="ru-RU" sz="2133" i="1" dirty="0" smtClean="0">
                <a:solidFill>
                  <a:prstClr val="white"/>
                </a:solidFill>
                <a:latin typeface="Merriweather"/>
              </a:rPr>
              <a:t>   </a:t>
            </a:r>
            <a:endParaRPr lang="ru-RU" sz="2133" i="1" dirty="0">
              <a:solidFill>
                <a:srgbClr val="002060"/>
              </a:solidFill>
              <a:latin typeface="Merriweather"/>
            </a:endParaRPr>
          </a:p>
        </p:txBody>
      </p:sp>
      <p:sp>
        <p:nvSpPr>
          <p:cNvPr id="15" name="Прямоугольник 14">
            <a:extLst>
              <a:ext uri="{FF2B5EF4-FFF2-40B4-BE49-F238E27FC236}">
                <a16:creationId xmlns:a16="http://schemas.microsoft.com/office/drawing/2014/main" id="{86227D92-18DC-4B2F-92DC-C086673C3CD8}"/>
              </a:ext>
            </a:extLst>
          </p:cNvPr>
          <p:cNvSpPr/>
          <p:nvPr/>
        </p:nvSpPr>
        <p:spPr>
          <a:xfrm>
            <a:off x="1348509" y="6733309"/>
            <a:ext cx="10658764" cy="615553"/>
          </a:xfrm>
          <a:prstGeom prst="rect">
            <a:avLst/>
          </a:prstGeom>
        </p:spPr>
        <p:txBody>
          <a:bodyPr wrap="square" lIns="0" tIns="0" rIns="0" bIns="0">
            <a:spAutoFit/>
          </a:bodyPr>
          <a:lstStyle/>
          <a:p>
            <a:pPr defTabSz="914354"/>
            <a:r>
              <a:rPr lang="ru-RU" sz="2000" dirty="0" smtClean="0">
                <a:solidFill>
                  <a:prstClr val="white"/>
                </a:solidFill>
                <a:latin typeface="Merriweather"/>
              </a:rPr>
              <a:t>11В111112 11 </a:t>
            </a:r>
          </a:p>
          <a:p>
            <a:pPr defTabSz="914354"/>
            <a:endParaRPr lang="ru-RU" sz="2000" dirty="0">
              <a:solidFill>
                <a:prstClr val="white"/>
              </a:solidFill>
              <a:latin typeface="Merriweather"/>
            </a:endParaRPr>
          </a:p>
        </p:txBody>
      </p:sp>
    </p:spTree>
    <p:extLst>
      <p:ext uri="{BB962C8B-B14F-4D97-AF65-F5344CB8AC3E}">
        <p14:creationId xmlns:p14="http://schemas.microsoft.com/office/powerpoint/2010/main" val="11866396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iterate type="lt">
                                    <p:tmPct val="10000"/>
                                  </p:iterate>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fade">
                                      <p:cBhvr>
                                        <p:cTn id="12" dur="500"/>
                                        <p:tgtEl>
                                          <p:spTgt spid="1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iterate type="lt">
                                    <p:tmPct val="10000"/>
                                  </p:iterate>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fade">
                                      <p:cBhvr>
                                        <p:cTn id="17" dur="500"/>
                                        <p:tgtEl>
                                          <p:spTgt spid="1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iterate type="lt">
                                    <p:tmPct val="10000"/>
                                  </p:iterate>
                                  <p:childTnLst>
                                    <p:set>
                                      <p:cBhvr>
                                        <p:cTn id="21" dur="1" fill="hold">
                                          <p:stCondLst>
                                            <p:cond delay="0"/>
                                          </p:stCondLst>
                                        </p:cTn>
                                        <p:tgtEl>
                                          <p:spTgt spid="10">
                                            <p:txEl>
                                              <p:pRg st="1" end="1"/>
                                            </p:txEl>
                                          </p:spTgt>
                                        </p:tgtEl>
                                        <p:attrNameLst>
                                          <p:attrName>style.visibility</p:attrName>
                                        </p:attrNameLst>
                                      </p:cBhvr>
                                      <p:to>
                                        <p:strVal val="visible"/>
                                      </p:to>
                                    </p:set>
                                    <p:animEffect transition="in" filter="fade">
                                      <p:cBhvr>
                                        <p:cTn id="22" dur="500"/>
                                        <p:tgtEl>
                                          <p:spTgt spid="10">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iterate type="lt">
                                    <p:tmPct val="10000"/>
                                  </p:iterate>
                                  <p:childTnLst>
                                    <p:set>
                                      <p:cBhvr>
                                        <p:cTn id="26" dur="1" fill="hold">
                                          <p:stCondLst>
                                            <p:cond delay="0"/>
                                          </p:stCondLst>
                                        </p:cTn>
                                        <p:tgtEl>
                                          <p:spTgt spid="10">
                                            <p:txEl>
                                              <p:pRg st="2" end="2"/>
                                            </p:txEl>
                                          </p:spTgt>
                                        </p:tgtEl>
                                        <p:attrNameLst>
                                          <p:attrName>style.visibility</p:attrName>
                                        </p:attrNameLst>
                                      </p:cBhvr>
                                      <p:to>
                                        <p:strVal val="visible"/>
                                      </p:to>
                                    </p:set>
                                    <p:animEffect transition="in" filter="fade">
                                      <p:cBhvr>
                                        <p:cTn id="27" dur="500"/>
                                        <p:tgtEl>
                                          <p:spTgt spid="10">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iterate type="lt">
                                    <p:tmPct val="10000"/>
                                  </p:iterate>
                                  <p:childTnLst>
                                    <p:set>
                                      <p:cBhvr>
                                        <p:cTn id="31" dur="1" fill="hold">
                                          <p:stCondLst>
                                            <p:cond delay="0"/>
                                          </p:stCondLst>
                                        </p:cTn>
                                        <p:tgtEl>
                                          <p:spTgt spid="10">
                                            <p:txEl>
                                              <p:pRg st="4" end="4"/>
                                            </p:txEl>
                                          </p:spTgt>
                                        </p:tgtEl>
                                        <p:attrNameLst>
                                          <p:attrName>style.visibility</p:attrName>
                                        </p:attrNameLst>
                                      </p:cBhvr>
                                      <p:to>
                                        <p:strVal val="visible"/>
                                      </p:to>
                                    </p:set>
                                    <p:animEffect transition="in" filter="fade">
                                      <p:cBhvr>
                                        <p:cTn id="32" dur="500"/>
                                        <p:tgtEl>
                                          <p:spTgt spid="10">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iterate type="lt">
                                    <p:tmPct val="10000"/>
                                  </p:iterate>
                                  <p:childTnLst>
                                    <p:set>
                                      <p:cBhvr>
                                        <p:cTn id="36" dur="1" fill="hold">
                                          <p:stCondLst>
                                            <p:cond delay="0"/>
                                          </p:stCondLst>
                                        </p:cTn>
                                        <p:tgtEl>
                                          <p:spTgt spid="14">
                                            <p:txEl>
                                              <p:pRg st="0" end="0"/>
                                            </p:txEl>
                                          </p:spTgt>
                                        </p:tgtEl>
                                        <p:attrNameLst>
                                          <p:attrName>style.visibility</p:attrName>
                                        </p:attrNameLst>
                                      </p:cBhvr>
                                      <p:to>
                                        <p:strVal val="visible"/>
                                      </p:to>
                                    </p:set>
                                    <p:animEffect transition="in" filter="fade">
                                      <p:cBhvr>
                                        <p:cTn id="37" dur="500"/>
                                        <p:tgtEl>
                                          <p:spTgt spid="14">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iterate type="lt">
                                    <p:tmPct val="10000"/>
                                  </p:iterate>
                                  <p:childTnLst>
                                    <p:set>
                                      <p:cBhvr>
                                        <p:cTn id="41" dur="1" fill="hold">
                                          <p:stCondLst>
                                            <p:cond delay="0"/>
                                          </p:stCondLst>
                                        </p:cTn>
                                        <p:tgtEl>
                                          <p:spTgt spid="15">
                                            <p:txEl>
                                              <p:pRg st="0" end="0"/>
                                            </p:txEl>
                                          </p:spTgt>
                                        </p:tgtEl>
                                        <p:attrNameLst>
                                          <p:attrName>style.visibility</p:attrName>
                                        </p:attrNameLst>
                                      </p:cBhvr>
                                      <p:to>
                                        <p:strVal val="visible"/>
                                      </p:to>
                                    </p:set>
                                    <p:animEffect transition="in" filter="fade">
                                      <p:cBhvr>
                                        <p:cTn id="42" dur="500"/>
                                        <p:tgtEl>
                                          <p:spTgt spid="15">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2" grpId="0" build="p"/>
      <p:bldP spid="18" grpId="0" animBg="1"/>
      <p:bldP spid="10" grpId="0" build="p"/>
      <p:bldP spid="14" grpId="0" build="p"/>
      <p:bldP spid="15"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Прямоугольник 18">
            <a:extLst>
              <a:ext uri="{FF2B5EF4-FFF2-40B4-BE49-F238E27FC236}">
                <a16:creationId xmlns:a16="http://schemas.microsoft.com/office/drawing/2014/main" id="{62A86D3A-69F4-449D-9860-D81A054AF843}"/>
              </a:ext>
            </a:extLst>
          </p:cNvPr>
          <p:cNvSpPr/>
          <p:nvPr/>
        </p:nvSpPr>
        <p:spPr>
          <a:xfrm>
            <a:off x="1360449" y="-388868"/>
            <a:ext cx="8740481" cy="93409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0000" tIns="480000" bIns="120000" rtlCol="0" anchor="ctr">
            <a:spAutoFit/>
          </a:bodyPr>
          <a:lstStyle/>
          <a:p>
            <a:pPr algn="ctr" defTabSz="914354"/>
            <a:r>
              <a:rPr lang="ru-RU" sz="2133" b="1" dirty="0" smtClean="0">
                <a:solidFill>
                  <a:schemeClr val="bg1"/>
                </a:solidFill>
                <a:latin typeface="Roboto"/>
              </a:rPr>
              <a:t>НЕОДНОРОДНЫЕ ОПРЕДЕЛЕНИЯ:</a:t>
            </a:r>
            <a:endParaRPr lang="ru-RU" sz="2133" b="1" dirty="0">
              <a:solidFill>
                <a:schemeClr val="bg1"/>
              </a:solidFill>
              <a:latin typeface="Roboto"/>
            </a:endParaRPr>
          </a:p>
        </p:txBody>
      </p:sp>
      <p:sp>
        <p:nvSpPr>
          <p:cNvPr id="13" name="Прямоугольник 12"/>
          <p:cNvSpPr/>
          <p:nvPr/>
        </p:nvSpPr>
        <p:spPr>
          <a:xfrm>
            <a:off x="267855" y="523378"/>
            <a:ext cx="11924145" cy="1292662"/>
          </a:xfrm>
          <a:prstGeom prst="rect">
            <a:avLst/>
          </a:prstGeom>
        </p:spPr>
        <p:txBody>
          <a:bodyPr wrap="square" lIns="0" tIns="0" rIns="0" bIns="0" anchor="ctr" anchorCtr="0">
            <a:spAutoFit/>
          </a:bodyPr>
          <a:lstStyle/>
          <a:p>
            <a:pPr defTabSz="914354"/>
            <a:r>
              <a:rPr lang="ru-RU" sz="2000" dirty="0" smtClean="0">
                <a:solidFill>
                  <a:srgbClr val="002060"/>
                </a:solidFill>
                <a:latin typeface="Merriweather"/>
                <a:cs typeface="Gotham Pro Light" pitchFamily="50" charset="0"/>
              </a:rPr>
              <a:t> </a:t>
            </a:r>
            <a:r>
              <a:rPr lang="ru-RU" sz="2400" dirty="0" smtClean="0">
                <a:solidFill>
                  <a:srgbClr val="002060"/>
                </a:solidFill>
                <a:latin typeface="Merriweather"/>
                <a:cs typeface="Gotham Pro Light" pitchFamily="50" charset="0"/>
              </a:rPr>
              <a:t>1</a:t>
            </a:r>
            <a:r>
              <a:rPr lang="ru-RU" sz="2400" dirty="0">
                <a:solidFill>
                  <a:srgbClr val="002060"/>
                </a:solidFill>
                <a:latin typeface="Merriweather"/>
                <a:cs typeface="Gotham Pro Light" pitchFamily="50" charset="0"/>
              </a:rPr>
              <a:t>)</a:t>
            </a:r>
            <a:r>
              <a:rPr lang="ru-RU" sz="2400" b="1" dirty="0">
                <a:solidFill>
                  <a:srgbClr val="002060"/>
                </a:solidFill>
                <a:latin typeface="Merriweather"/>
                <a:cs typeface="Gotham Pro Light" pitchFamily="50" charset="0"/>
              </a:rPr>
              <a:t> Характеризуют </a:t>
            </a:r>
            <a:r>
              <a:rPr lang="ru-RU" sz="2400" dirty="0">
                <a:solidFill>
                  <a:srgbClr val="002060"/>
                </a:solidFill>
                <a:latin typeface="Merriweather"/>
                <a:cs typeface="Gotham Pro Light" pitchFamily="50" charset="0"/>
              </a:rPr>
              <a:t>предмет с </a:t>
            </a:r>
            <a:r>
              <a:rPr lang="ru-RU" sz="2400" b="1" dirty="0">
                <a:solidFill>
                  <a:srgbClr val="002060"/>
                </a:solidFill>
                <a:latin typeface="Merriweather"/>
                <a:cs typeface="Gotham Pro Light" pitchFamily="50" charset="0"/>
              </a:rPr>
              <a:t>разных</a:t>
            </a:r>
            <a:r>
              <a:rPr lang="ru-RU" sz="2400" dirty="0">
                <a:solidFill>
                  <a:srgbClr val="002060"/>
                </a:solidFill>
                <a:latin typeface="Merriweather"/>
                <a:cs typeface="Gotham Pro Light" pitchFamily="50" charset="0"/>
              </a:rPr>
              <a:t> сторон. </a:t>
            </a:r>
            <a:r>
              <a:rPr lang="ru-RU" sz="2400" dirty="0" smtClean="0">
                <a:solidFill>
                  <a:srgbClr val="002060"/>
                </a:solidFill>
                <a:latin typeface="Merriweather"/>
                <a:cs typeface="Gotham Pro Light" pitchFamily="50" charset="0"/>
              </a:rPr>
              <a:t>(</a:t>
            </a:r>
            <a:r>
              <a:rPr lang="ru-RU" sz="2000" dirty="0" smtClean="0">
                <a:solidFill>
                  <a:srgbClr val="002060"/>
                </a:solidFill>
                <a:latin typeface="Merriweather"/>
                <a:cs typeface="Gotham Pro Light" pitchFamily="50" charset="0"/>
              </a:rPr>
              <a:t>Прилагательные разных разрядов</a:t>
            </a:r>
            <a:r>
              <a:rPr lang="ru-RU" sz="2400" dirty="0" smtClean="0">
                <a:solidFill>
                  <a:srgbClr val="002060"/>
                </a:solidFill>
                <a:latin typeface="Merriweather"/>
                <a:cs typeface="Gotham Pro Light" pitchFamily="50" charset="0"/>
              </a:rPr>
              <a:t>, </a:t>
            </a:r>
            <a:r>
              <a:rPr lang="ru-RU" sz="2000" dirty="0" smtClean="0">
                <a:solidFill>
                  <a:srgbClr val="002060"/>
                </a:solidFill>
                <a:latin typeface="Merriweather"/>
                <a:cs typeface="Gotham Pro Light" pitchFamily="50" charset="0"/>
              </a:rPr>
              <a:t>определяемое слово в постпозиции, цепная синтаксическая связь, логическое ударение на первом слове: </a:t>
            </a:r>
            <a:r>
              <a:rPr lang="ru-RU" sz="2000" i="1" dirty="0" smtClean="0">
                <a:solidFill>
                  <a:srgbClr val="002060"/>
                </a:solidFill>
                <a:latin typeface="Merriweather"/>
                <a:cs typeface="Gotham Pro Light" pitchFamily="50" charset="0"/>
              </a:rPr>
              <a:t>старые </a:t>
            </a:r>
            <a:r>
              <a:rPr lang="ru-RU" sz="2000" b="1" i="1" dirty="0">
                <a:solidFill>
                  <a:srgbClr val="002060"/>
                </a:solidFill>
                <a:latin typeface="Merriweather"/>
                <a:cs typeface="Gotham Pro Light" pitchFamily="50" charset="0"/>
              </a:rPr>
              <a:t>отцовские часы</a:t>
            </a:r>
            <a:r>
              <a:rPr lang="ru-RU" sz="2000" i="1" dirty="0">
                <a:solidFill>
                  <a:srgbClr val="002060"/>
                </a:solidFill>
                <a:latin typeface="Merriweather"/>
                <a:cs typeface="Gotham Pro Light" pitchFamily="50" charset="0"/>
              </a:rPr>
              <a:t>; дорогой </a:t>
            </a:r>
            <a:r>
              <a:rPr lang="ru-RU" sz="2000" b="1" i="1" dirty="0">
                <a:solidFill>
                  <a:srgbClr val="002060"/>
                </a:solidFill>
                <a:latin typeface="Merriweather"/>
                <a:cs typeface="Gotham Pro Light" pitchFamily="50" charset="0"/>
              </a:rPr>
              <a:t>золотой браслет</a:t>
            </a:r>
            <a:r>
              <a:rPr lang="ru-RU" sz="2000" i="1" dirty="0">
                <a:solidFill>
                  <a:srgbClr val="002060"/>
                </a:solidFill>
                <a:latin typeface="Merriweather"/>
                <a:cs typeface="Gotham Pro Light" pitchFamily="50" charset="0"/>
              </a:rPr>
              <a:t>; солнечный </a:t>
            </a:r>
            <a:r>
              <a:rPr lang="ru-RU" sz="2000" b="1" i="1" dirty="0">
                <a:solidFill>
                  <a:srgbClr val="002060"/>
                </a:solidFill>
                <a:latin typeface="Merriweather"/>
                <a:cs typeface="Gotham Pro Light" pitchFamily="50" charset="0"/>
              </a:rPr>
              <a:t>апрельский </a:t>
            </a:r>
            <a:r>
              <a:rPr lang="ru-RU" sz="2000" b="1" i="1" dirty="0" smtClean="0">
                <a:solidFill>
                  <a:srgbClr val="002060"/>
                </a:solidFill>
                <a:latin typeface="Merriweather"/>
                <a:cs typeface="Gotham Pro Light" pitchFamily="50" charset="0"/>
              </a:rPr>
              <a:t>день.</a:t>
            </a:r>
            <a:r>
              <a:rPr lang="ru-RU" sz="2000" i="1" dirty="0" smtClean="0">
                <a:solidFill>
                  <a:srgbClr val="002060"/>
                </a:solidFill>
                <a:latin typeface="Merriweather"/>
                <a:cs typeface="Gotham Pro Light" pitchFamily="50" charset="0"/>
              </a:rPr>
              <a:t>)</a:t>
            </a:r>
            <a:r>
              <a:rPr lang="ru-RU" sz="2000" dirty="0" smtClean="0">
                <a:solidFill>
                  <a:srgbClr val="002060"/>
                </a:solidFill>
                <a:latin typeface="Merriweather"/>
                <a:cs typeface="Gotham Pro Light" pitchFamily="50" charset="0"/>
              </a:rPr>
              <a:t> </a:t>
            </a:r>
            <a:endParaRPr lang="ru-RU" sz="2000" dirty="0" smtClean="0">
              <a:solidFill>
                <a:srgbClr val="002060"/>
              </a:solidFill>
              <a:latin typeface="Merriweather"/>
              <a:cs typeface="Gotham Pro Light" pitchFamily="50" charset="0"/>
            </a:endParaRPr>
          </a:p>
          <a:p>
            <a:pPr defTabSz="914354"/>
            <a:endParaRPr lang="ru-RU" sz="2000" dirty="0" smtClean="0">
              <a:solidFill>
                <a:srgbClr val="002060"/>
              </a:solidFill>
              <a:latin typeface="Merriweather"/>
              <a:cs typeface="Gotham Pro Light" pitchFamily="50" charset="0"/>
            </a:endParaRPr>
          </a:p>
        </p:txBody>
      </p:sp>
      <p:sp>
        <p:nvSpPr>
          <p:cNvPr id="12" name="Прямоугольник 11">
            <a:extLst>
              <a:ext uri="{FF2B5EF4-FFF2-40B4-BE49-F238E27FC236}">
                <a16:creationId xmlns:a16="http://schemas.microsoft.com/office/drawing/2014/main" id="{86227D92-18DC-4B2F-92DC-C086673C3CD8}"/>
              </a:ext>
            </a:extLst>
          </p:cNvPr>
          <p:cNvSpPr/>
          <p:nvPr/>
        </p:nvSpPr>
        <p:spPr>
          <a:xfrm>
            <a:off x="785090" y="1385740"/>
            <a:ext cx="10203898" cy="369332"/>
          </a:xfrm>
          <a:prstGeom prst="rect">
            <a:avLst/>
          </a:prstGeom>
        </p:spPr>
        <p:txBody>
          <a:bodyPr wrap="square" lIns="0" tIns="0" rIns="0" bIns="0">
            <a:spAutoFit/>
          </a:bodyPr>
          <a:lstStyle/>
          <a:p>
            <a:pPr defTabSz="914354"/>
            <a:r>
              <a:rPr lang="ru-RU" sz="2400" dirty="0">
                <a:latin typeface="Merriweather"/>
              </a:rPr>
              <a:t> </a:t>
            </a:r>
            <a:r>
              <a:rPr lang="ru-RU" sz="2400" dirty="0" smtClean="0">
                <a:latin typeface="Merriweather"/>
              </a:rPr>
              <a:t> </a:t>
            </a:r>
            <a:endParaRPr lang="en-US" sz="2000" i="1" dirty="0">
              <a:latin typeface="Merriweather"/>
            </a:endParaRPr>
          </a:p>
        </p:txBody>
      </p:sp>
      <p:sp>
        <p:nvSpPr>
          <p:cNvPr id="18" name="Скругленная прямоугольная выноска 17">
            <a:extLst>
              <a:ext uri="{FF2B5EF4-FFF2-40B4-BE49-F238E27FC236}">
                <a16:creationId xmlns:a16="http://schemas.microsoft.com/office/drawing/2014/main" id="{8D0D8FAF-8193-4E32-ABCF-D7BDD79431C2}"/>
              </a:ext>
            </a:extLst>
          </p:cNvPr>
          <p:cNvSpPr/>
          <p:nvPr/>
        </p:nvSpPr>
        <p:spPr>
          <a:xfrm>
            <a:off x="9074456" y="2611842"/>
            <a:ext cx="3117544" cy="2436852"/>
          </a:xfrm>
          <a:prstGeom prst="wedgeRoundRectCallout">
            <a:avLst>
              <a:gd name="adj1" fmla="val -16214"/>
              <a:gd name="adj2" fmla="val 46110"/>
              <a:gd name="adj3" fmla="val 16667"/>
            </a:avLst>
          </a:pr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a:r>
              <a:rPr lang="ru-RU" sz="3733" b="1" dirty="0" smtClean="0">
                <a:solidFill>
                  <a:srgbClr val="FF0000"/>
                </a:solidFill>
                <a:latin typeface="Roboto"/>
              </a:rPr>
              <a:t>Запятая</a:t>
            </a:r>
            <a:endParaRPr lang="ru-RU" sz="3733" b="1" dirty="0">
              <a:solidFill>
                <a:srgbClr val="FF0000"/>
              </a:solidFill>
              <a:latin typeface="Roboto"/>
            </a:endParaRPr>
          </a:p>
          <a:p>
            <a:pPr algn="ctr" defTabSz="914354"/>
            <a:r>
              <a:rPr lang="ru-RU" sz="3733" dirty="0" smtClean="0">
                <a:solidFill>
                  <a:srgbClr val="FF0000"/>
                </a:solidFill>
                <a:latin typeface="Roboto"/>
              </a:rPr>
              <a:t> </a:t>
            </a:r>
            <a:r>
              <a:rPr lang="ru-RU" sz="3600" b="1" dirty="0" smtClean="0">
                <a:solidFill>
                  <a:srgbClr val="FF0000"/>
                </a:solidFill>
                <a:latin typeface="Roboto"/>
              </a:rPr>
              <a:t>НЕ</a:t>
            </a:r>
            <a:r>
              <a:rPr lang="ru-RU" sz="3733" dirty="0" smtClean="0">
                <a:solidFill>
                  <a:srgbClr val="FF0000"/>
                </a:solidFill>
                <a:latin typeface="Roboto"/>
              </a:rPr>
              <a:t> </a:t>
            </a:r>
            <a:r>
              <a:rPr lang="ru-RU" sz="3733" b="1" dirty="0" smtClean="0">
                <a:solidFill>
                  <a:srgbClr val="FF0000"/>
                </a:solidFill>
                <a:latin typeface="Roboto"/>
              </a:rPr>
              <a:t>ставится!</a:t>
            </a:r>
            <a:endParaRPr lang="ru-RU" sz="3733" b="1" dirty="0">
              <a:solidFill>
                <a:srgbClr val="FF0000"/>
              </a:solidFill>
              <a:latin typeface="Roboto"/>
            </a:endParaRPr>
          </a:p>
        </p:txBody>
      </p:sp>
      <p:sp>
        <p:nvSpPr>
          <p:cNvPr id="10" name="Прямоугольник 9">
            <a:extLst>
              <a:ext uri="{FF2B5EF4-FFF2-40B4-BE49-F238E27FC236}">
                <a16:creationId xmlns:a16="http://schemas.microsoft.com/office/drawing/2014/main" id="{86227D92-18DC-4B2F-92DC-C086673C3CD8}"/>
              </a:ext>
            </a:extLst>
          </p:cNvPr>
          <p:cNvSpPr/>
          <p:nvPr/>
        </p:nvSpPr>
        <p:spPr>
          <a:xfrm>
            <a:off x="267856" y="1784071"/>
            <a:ext cx="10919998" cy="2462213"/>
          </a:xfrm>
          <a:prstGeom prst="rect">
            <a:avLst/>
          </a:prstGeom>
        </p:spPr>
        <p:txBody>
          <a:bodyPr wrap="square" lIns="0" tIns="0" rIns="0" bIns="0">
            <a:spAutoFit/>
          </a:bodyPr>
          <a:lstStyle/>
          <a:p>
            <a:pPr defTabSz="914354"/>
            <a:r>
              <a:rPr lang="ru-RU" sz="2400" dirty="0" smtClean="0">
                <a:latin typeface="Merriweather"/>
              </a:rPr>
              <a:t> </a:t>
            </a:r>
            <a:r>
              <a:rPr lang="ru-RU" sz="2400" dirty="0">
                <a:solidFill>
                  <a:srgbClr val="002060"/>
                </a:solidFill>
                <a:latin typeface="Merriweather"/>
              </a:rPr>
              <a:t>2) </a:t>
            </a:r>
            <a:r>
              <a:rPr lang="ru-RU" sz="2400" b="1" dirty="0">
                <a:solidFill>
                  <a:srgbClr val="002060"/>
                </a:solidFill>
                <a:latin typeface="Merriweather"/>
              </a:rPr>
              <a:t>Одно </a:t>
            </a:r>
            <a:r>
              <a:rPr lang="ru-RU" sz="2400" dirty="0">
                <a:solidFill>
                  <a:srgbClr val="002060"/>
                </a:solidFill>
                <a:latin typeface="Merriweather"/>
              </a:rPr>
              <a:t>из определений  - </a:t>
            </a:r>
            <a:r>
              <a:rPr lang="ru-RU" sz="2400" dirty="0" smtClean="0">
                <a:solidFill>
                  <a:srgbClr val="002060"/>
                </a:solidFill>
                <a:latin typeface="Merriweather"/>
              </a:rPr>
              <a:t>местоимение, числительное или причастие, </a:t>
            </a:r>
            <a:r>
              <a:rPr lang="ru-RU" sz="2400" dirty="0">
                <a:solidFill>
                  <a:srgbClr val="002060"/>
                </a:solidFill>
                <a:latin typeface="Merriweather"/>
              </a:rPr>
              <a:t>а </a:t>
            </a:r>
            <a:r>
              <a:rPr lang="ru-RU" sz="2400" b="1" dirty="0">
                <a:solidFill>
                  <a:srgbClr val="002060"/>
                </a:solidFill>
                <a:latin typeface="Merriweather"/>
              </a:rPr>
              <a:t>другое</a:t>
            </a:r>
            <a:r>
              <a:rPr lang="ru-RU" sz="2400" dirty="0">
                <a:solidFill>
                  <a:srgbClr val="002060"/>
                </a:solidFill>
                <a:latin typeface="Merriweather"/>
              </a:rPr>
              <a:t> – прилагательное  </a:t>
            </a:r>
            <a:r>
              <a:rPr lang="ru-RU" sz="2000" i="1" dirty="0">
                <a:solidFill>
                  <a:srgbClr val="002060"/>
                </a:solidFill>
                <a:latin typeface="Merriweather"/>
              </a:rPr>
              <a:t>(твоя новая работа; этот деревянный дом; третья  красная </a:t>
            </a:r>
            <a:r>
              <a:rPr lang="ru-RU" sz="2000" i="1" dirty="0" smtClean="0">
                <a:solidFill>
                  <a:srgbClr val="002060"/>
                </a:solidFill>
                <a:latin typeface="Merriweather"/>
              </a:rPr>
              <a:t>машина, уцелевший старинный дом).</a:t>
            </a:r>
          </a:p>
          <a:p>
            <a:pPr defTabSz="914354"/>
            <a:endParaRPr lang="ru-RU" sz="2000" i="1" dirty="0" smtClean="0">
              <a:solidFill>
                <a:srgbClr val="002060"/>
              </a:solidFill>
              <a:latin typeface="Merriweather"/>
            </a:endParaRPr>
          </a:p>
          <a:p>
            <a:pPr defTabSz="914354"/>
            <a:r>
              <a:rPr lang="ru-RU" sz="2400" dirty="0" smtClean="0">
                <a:solidFill>
                  <a:srgbClr val="002060"/>
                </a:solidFill>
                <a:latin typeface="Merriweather"/>
              </a:rPr>
              <a:t>3) Относятся </a:t>
            </a:r>
            <a:r>
              <a:rPr lang="ru-RU" sz="2400" b="1" dirty="0" smtClean="0">
                <a:solidFill>
                  <a:srgbClr val="002060"/>
                </a:solidFill>
                <a:latin typeface="Merriweather"/>
              </a:rPr>
              <a:t>к одной части речи  </a:t>
            </a:r>
            <a:r>
              <a:rPr lang="ru-RU" sz="2400" dirty="0" smtClean="0">
                <a:solidFill>
                  <a:srgbClr val="002060"/>
                </a:solidFill>
                <a:latin typeface="Merriweather"/>
              </a:rPr>
              <a:t>и стоят в одной форме, </a:t>
            </a:r>
            <a:r>
              <a:rPr lang="ru-RU" sz="2400" b="1" dirty="0" smtClean="0">
                <a:solidFill>
                  <a:srgbClr val="002060"/>
                </a:solidFill>
                <a:latin typeface="Merriweather"/>
              </a:rPr>
              <a:t>НО </a:t>
            </a:r>
          </a:p>
          <a:p>
            <a:pPr defTabSz="914354"/>
            <a:r>
              <a:rPr lang="ru-RU" sz="2400" dirty="0" smtClean="0">
                <a:solidFill>
                  <a:srgbClr val="002060"/>
                </a:solidFill>
                <a:latin typeface="Merriweather"/>
              </a:rPr>
              <a:t>по смыслу не равны и выполняют  разные функции:</a:t>
            </a:r>
          </a:p>
          <a:p>
            <a:pPr defTabSz="914354"/>
            <a:endParaRPr lang="ru-RU" sz="2400" dirty="0">
              <a:latin typeface="Merriweather"/>
            </a:endParaRPr>
          </a:p>
        </p:txBody>
      </p:sp>
      <p:sp>
        <p:nvSpPr>
          <p:cNvPr id="15" name="Прямоугольник 14">
            <a:extLst>
              <a:ext uri="{FF2B5EF4-FFF2-40B4-BE49-F238E27FC236}">
                <a16:creationId xmlns:a16="http://schemas.microsoft.com/office/drawing/2014/main" id="{86227D92-18DC-4B2F-92DC-C086673C3CD8}"/>
              </a:ext>
            </a:extLst>
          </p:cNvPr>
          <p:cNvSpPr/>
          <p:nvPr/>
        </p:nvSpPr>
        <p:spPr>
          <a:xfrm>
            <a:off x="267855" y="3938507"/>
            <a:ext cx="11536110" cy="2893100"/>
          </a:xfrm>
          <a:prstGeom prst="rect">
            <a:avLst/>
          </a:prstGeom>
        </p:spPr>
        <p:txBody>
          <a:bodyPr wrap="square" lIns="0" tIns="0" rIns="0" bIns="0">
            <a:spAutoFit/>
          </a:bodyPr>
          <a:lstStyle/>
          <a:p>
            <a:pPr defTabSz="914354"/>
            <a:r>
              <a:rPr lang="ru-RU" sz="2000" dirty="0">
                <a:solidFill>
                  <a:prstClr val="white"/>
                </a:solidFill>
                <a:latin typeface="Merriweather"/>
              </a:rPr>
              <a:t> </a:t>
            </a:r>
            <a:r>
              <a:rPr lang="ru-RU" sz="2400" dirty="0">
                <a:latin typeface="Merriweather"/>
              </a:rPr>
              <a:t>  </a:t>
            </a:r>
            <a:r>
              <a:rPr lang="ru-RU" sz="2400" dirty="0">
                <a:solidFill>
                  <a:srgbClr val="002060"/>
                </a:solidFill>
                <a:latin typeface="Merriweather"/>
              </a:rPr>
              <a:t>- </a:t>
            </a:r>
            <a:r>
              <a:rPr lang="ru-RU" sz="2400" b="1" dirty="0">
                <a:solidFill>
                  <a:srgbClr val="002060"/>
                </a:solidFill>
                <a:latin typeface="Merriweather"/>
              </a:rPr>
              <a:t>два глагола</a:t>
            </a:r>
            <a:r>
              <a:rPr lang="ru-RU" sz="2400" dirty="0">
                <a:solidFill>
                  <a:srgbClr val="002060"/>
                </a:solidFill>
                <a:latin typeface="Merriweather"/>
              </a:rPr>
              <a:t>, один из которых обозначает действие, </a:t>
            </a:r>
            <a:endParaRPr lang="ru-RU" sz="2400" dirty="0" smtClean="0">
              <a:solidFill>
                <a:srgbClr val="002060"/>
              </a:solidFill>
              <a:latin typeface="Merriweather"/>
            </a:endParaRPr>
          </a:p>
          <a:p>
            <a:pPr defTabSz="914354"/>
            <a:r>
              <a:rPr lang="ru-RU" sz="2400" dirty="0" smtClean="0">
                <a:solidFill>
                  <a:srgbClr val="002060"/>
                </a:solidFill>
                <a:latin typeface="Merriweather"/>
              </a:rPr>
              <a:t>а </a:t>
            </a:r>
            <a:r>
              <a:rPr lang="ru-RU" sz="2400" dirty="0">
                <a:solidFill>
                  <a:srgbClr val="002060"/>
                </a:solidFill>
                <a:latin typeface="Merriweather"/>
              </a:rPr>
              <a:t>второй </a:t>
            </a:r>
            <a:r>
              <a:rPr lang="ru-RU" sz="2400" dirty="0" smtClean="0">
                <a:solidFill>
                  <a:srgbClr val="002060"/>
                </a:solidFill>
                <a:latin typeface="Merriweather"/>
              </a:rPr>
              <a:t>– </a:t>
            </a:r>
            <a:r>
              <a:rPr lang="ru-RU" sz="2400" dirty="0">
                <a:solidFill>
                  <a:srgbClr val="002060"/>
                </a:solidFill>
                <a:latin typeface="Merriweather"/>
              </a:rPr>
              <a:t>его </a:t>
            </a:r>
            <a:r>
              <a:rPr lang="ru-RU" sz="2400" dirty="0" smtClean="0">
                <a:solidFill>
                  <a:srgbClr val="002060"/>
                </a:solidFill>
                <a:latin typeface="Merriweather"/>
              </a:rPr>
              <a:t>цель </a:t>
            </a:r>
            <a:r>
              <a:rPr lang="ru-RU" sz="2000" i="1" dirty="0" smtClean="0">
                <a:solidFill>
                  <a:srgbClr val="002060"/>
                </a:solidFill>
                <a:latin typeface="Merriweather"/>
              </a:rPr>
              <a:t>(</a:t>
            </a:r>
            <a:r>
              <a:rPr lang="ru-RU" sz="2000" i="1" dirty="0">
                <a:solidFill>
                  <a:srgbClr val="002060"/>
                </a:solidFill>
                <a:latin typeface="Merriweather"/>
              </a:rPr>
              <a:t>пойду поищу; пойду посмотрю); </a:t>
            </a:r>
            <a:endParaRPr lang="ru-RU" sz="2400" dirty="0" smtClean="0">
              <a:latin typeface="Merriweather"/>
            </a:endParaRPr>
          </a:p>
          <a:p>
            <a:pPr marL="342900" indent="-342900" defTabSz="914354">
              <a:buFontTx/>
              <a:buChar char="-"/>
            </a:pPr>
            <a:endParaRPr lang="ru-RU" sz="2400" b="1" dirty="0" smtClean="0">
              <a:solidFill>
                <a:srgbClr val="002060"/>
              </a:solidFill>
              <a:latin typeface="Merriweather"/>
            </a:endParaRPr>
          </a:p>
          <a:p>
            <a:pPr marL="342900" indent="-342900" defTabSz="914354">
              <a:buFontTx/>
              <a:buChar char="-"/>
            </a:pPr>
            <a:r>
              <a:rPr lang="ru-RU" sz="2400" b="1" dirty="0" smtClean="0">
                <a:solidFill>
                  <a:srgbClr val="002060"/>
                </a:solidFill>
                <a:latin typeface="Merriweather"/>
              </a:rPr>
              <a:t>глаголы </a:t>
            </a:r>
            <a:r>
              <a:rPr lang="ru-RU" sz="2400" b="1" dirty="0">
                <a:solidFill>
                  <a:srgbClr val="002060"/>
                </a:solidFill>
                <a:latin typeface="Merriweather"/>
              </a:rPr>
              <a:t>движения </a:t>
            </a:r>
            <a:r>
              <a:rPr lang="ru-RU" sz="2400" dirty="0">
                <a:solidFill>
                  <a:srgbClr val="002060"/>
                </a:solidFill>
                <a:latin typeface="Merriweather"/>
              </a:rPr>
              <a:t>или положения </a:t>
            </a:r>
            <a:r>
              <a:rPr lang="ru-RU" sz="2000" i="1" dirty="0">
                <a:solidFill>
                  <a:srgbClr val="002060"/>
                </a:solidFill>
                <a:latin typeface="Merriweather"/>
              </a:rPr>
              <a:t>(сижу читаю; иди садись</a:t>
            </a:r>
            <a:r>
              <a:rPr lang="ru-RU" sz="2000" i="1" dirty="0" smtClean="0">
                <a:solidFill>
                  <a:srgbClr val="002060"/>
                </a:solidFill>
                <a:latin typeface="Merriweather"/>
              </a:rPr>
              <a:t>);</a:t>
            </a:r>
            <a:endParaRPr lang="ru-RU" sz="2000" i="1" dirty="0">
              <a:latin typeface="Merriweather"/>
            </a:endParaRPr>
          </a:p>
          <a:p>
            <a:pPr defTabSz="914354"/>
            <a:r>
              <a:rPr lang="ru-RU" sz="2400" dirty="0" smtClean="0">
                <a:latin typeface="Merriweather"/>
              </a:rPr>
              <a:t> </a:t>
            </a:r>
          </a:p>
          <a:p>
            <a:pPr defTabSz="914354"/>
            <a:r>
              <a:rPr lang="ru-RU" sz="2400" dirty="0" smtClean="0">
                <a:solidFill>
                  <a:srgbClr val="002060"/>
                </a:solidFill>
                <a:latin typeface="Merriweather"/>
              </a:rPr>
              <a:t>- </a:t>
            </a:r>
            <a:r>
              <a:rPr lang="ru-RU" sz="2400" dirty="0">
                <a:solidFill>
                  <a:srgbClr val="002060"/>
                </a:solidFill>
                <a:latin typeface="Merriweather"/>
              </a:rPr>
              <a:t>устойчивые </a:t>
            </a:r>
            <a:r>
              <a:rPr lang="ru-RU" sz="2400" b="1" dirty="0">
                <a:solidFill>
                  <a:srgbClr val="002060"/>
                </a:solidFill>
                <a:latin typeface="Merriweather"/>
              </a:rPr>
              <a:t>сочетания глаголов</a:t>
            </a:r>
            <a:r>
              <a:rPr lang="ru-RU" sz="2400" dirty="0">
                <a:solidFill>
                  <a:srgbClr val="002060"/>
                </a:solidFill>
                <a:latin typeface="Merriweather"/>
              </a:rPr>
              <a:t>, соединённых частицами </a:t>
            </a:r>
            <a:r>
              <a:rPr lang="ru-RU" sz="2400" b="1" dirty="0">
                <a:solidFill>
                  <a:srgbClr val="002060"/>
                </a:solidFill>
                <a:latin typeface="Merriweather"/>
              </a:rPr>
              <a:t>НЕ,ТАК</a:t>
            </a:r>
            <a:r>
              <a:rPr lang="ru-RU" sz="2400" dirty="0">
                <a:solidFill>
                  <a:srgbClr val="002060"/>
                </a:solidFill>
                <a:latin typeface="Merriweather"/>
              </a:rPr>
              <a:t>; союзами </a:t>
            </a:r>
            <a:r>
              <a:rPr lang="ru-RU" sz="2400" b="1" dirty="0">
                <a:solidFill>
                  <a:srgbClr val="002060"/>
                </a:solidFill>
                <a:latin typeface="Merriweather"/>
              </a:rPr>
              <a:t>И, ДА, ДА И </a:t>
            </a:r>
            <a:r>
              <a:rPr lang="ru-RU" sz="2000" i="1" dirty="0">
                <a:solidFill>
                  <a:srgbClr val="002060"/>
                </a:solidFill>
                <a:latin typeface="Merriweather"/>
              </a:rPr>
              <a:t>(жду не дождусь; спит не спит; сказал так сказал; взял и съел; возьму да и скажу).</a:t>
            </a:r>
          </a:p>
          <a:p>
            <a:pPr defTabSz="914354"/>
            <a:endParaRPr lang="en-US" sz="2000" i="1" dirty="0">
              <a:latin typeface="Merriweather"/>
            </a:endParaRPr>
          </a:p>
        </p:txBody>
      </p:sp>
      <p:sp>
        <p:nvSpPr>
          <p:cNvPr id="17" name="Прямоугольник 16">
            <a:extLst>
              <a:ext uri="{FF2B5EF4-FFF2-40B4-BE49-F238E27FC236}">
                <a16:creationId xmlns:a16="http://schemas.microsoft.com/office/drawing/2014/main" id="{86227D92-18DC-4B2F-92DC-C086673C3CD8}"/>
              </a:ext>
            </a:extLst>
          </p:cNvPr>
          <p:cNvSpPr/>
          <p:nvPr/>
        </p:nvSpPr>
        <p:spPr>
          <a:xfrm>
            <a:off x="556182" y="6350288"/>
            <a:ext cx="9954705" cy="369332"/>
          </a:xfrm>
          <a:prstGeom prst="rect">
            <a:avLst/>
          </a:prstGeom>
        </p:spPr>
        <p:txBody>
          <a:bodyPr wrap="square" lIns="0" tIns="0" rIns="0" bIns="0">
            <a:spAutoFit/>
          </a:bodyPr>
          <a:lstStyle/>
          <a:p>
            <a:pPr defTabSz="914354"/>
            <a:r>
              <a:rPr lang="ru-RU" sz="2400" i="1" dirty="0" smtClean="0">
                <a:solidFill>
                  <a:prstClr val="white"/>
                </a:solidFill>
                <a:latin typeface="Merriweather"/>
              </a:rPr>
              <a:t>  </a:t>
            </a:r>
            <a:endParaRPr lang="ru-RU" sz="2400" i="1" dirty="0">
              <a:solidFill>
                <a:prstClr val="white"/>
              </a:solidFill>
              <a:latin typeface="Merriweather"/>
            </a:endParaRPr>
          </a:p>
        </p:txBody>
      </p:sp>
    </p:spTree>
    <p:extLst>
      <p:ext uri="{BB962C8B-B14F-4D97-AF65-F5344CB8AC3E}">
        <p14:creationId xmlns:p14="http://schemas.microsoft.com/office/powerpoint/2010/main" val="31018600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iterate type="lt">
                                    <p:tmPct val="10000"/>
                                  </p:iterate>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fade">
                                      <p:cBhvr>
                                        <p:cTn id="12" dur="500"/>
                                        <p:tgtEl>
                                          <p:spTgt spid="1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iterate type="lt">
                                    <p:tmPct val="10000"/>
                                  </p:iterate>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fade">
                                      <p:cBhvr>
                                        <p:cTn id="17" dur="500"/>
                                        <p:tgtEl>
                                          <p:spTgt spid="1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iterate type="lt">
                                    <p:tmPct val="10000"/>
                                  </p:iterate>
                                  <p:childTnLst>
                                    <p:set>
                                      <p:cBhvr>
                                        <p:cTn id="21" dur="1" fill="hold">
                                          <p:stCondLst>
                                            <p:cond delay="0"/>
                                          </p:stCondLst>
                                        </p:cTn>
                                        <p:tgtEl>
                                          <p:spTgt spid="10">
                                            <p:txEl>
                                              <p:pRg st="2" end="2"/>
                                            </p:txEl>
                                          </p:spTgt>
                                        </p:tgtEl>
                                        <p:attrNameLst>
                                          <p:attrName>style.visibility</p:attrName>
                                        </p:attrNameLst>
                                      </p:cBhvr>
                                      <p:to>
                                        <p:strVal val="visible"/>
                                      </p:to>
                                    </p:set>
                                    <p:animEffect transition="in" filter="fade">
                                      <p:cBhvr>
                                        <p:cTn id="22" dur="500"/>
                                        <p:tgtEl>
                                          <p:spTgt spid="10">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iterate type="lt">
                                    <p:tmPct val="10000"/>
                                  </p:iterate>
                                  <p:childTnLst>
                                    <p:set>
                                      <p:cBhvr>
                                        <p:cTn id="26" dur="1" fill="hold">
                                          <p:stCondLst>
                                            <p:cond delay="0"/>
                                          </p:stCondLst>
                                        </p:cTn>
                                        <p:tgtEl>
                                          <p:spTgt spid="10">
                                            <p:txEl>
                                              <p:pRg st="3" end="3"/>
                                            </p:txEl>
                                          </p:spTgt>
                                        </p:tgtEl>
                                        <p:attrNameLst>
                                          <p:attrName>style.visibility</p:attrName>
                                        </p:attrNameLst>
                                      </p:cBhvr>
                                      <p:to>
                                        <p:strVal val="visible"/>
                                      </p:to>
                                    </p:set>
                                    <p:animEffect transition="in" filter="fade">
                                      <p:cBhvr>
                                        <p:cTn id="27" dur="500"/>
                                        <p:tgtEl>
                                          <p:spTgt spid="10">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iterate type="lt">
                                    <p:tmPct val="10000"/>
                                  </p:iterate>
                                  <p:childTnLst>
                                    <p:set>
                                      <p:cBhvr>
                                        <p:cTn id="31" dur="1" fill="hold">
                                          <p:stCondLst>
                                            <p:cond delay="0"/>
                                          </p:stCondLst>
                                        </p:cTn>
                                        <p:tgtEl>
                                          <p:spTgt spid="15">
                                            <p:txEl>
                                              <p:pRg st="0" end="0"/>
                                            </p:txEl>
                                          </p:spTgt>
                                        </p:tgtEl>
                                        <p:attrNameLst>
                                          <p:attrName>style.visibility</p:attrName>
                                        </p:attrNameLst>
                                      </p:cBhvr>
                                      <p:to>
                                        <p:strVal val="visible"/>
                                      </p:to>
                                    </p:set>
                                    <p:animEffect transition="in" filter="fade">
                                      <p:cBhvr>
                                        <p:cTn id="32" dur="500"/>
                                        <p:tgtEl>
                                          <p:spTgt spid="15">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iterate type="lt">
                                    <p:tmPct val="10000"/>
                                  </p:iterate>
                                  <p:childTnLst>
                                    <p:set>
                                      <p:cBhvr>
                                        <p:cTn id="36" dur="1" fill="hold">
                                          <p:stCondLst>
                                            <p:cond delay="0"/>
                                          </p:stCondLst>
                                        </p:cTn>
                                        <p:tgtEl>
                                          <p:spTgt spid="15">
                                            <p:txEl>
                                              <p:pRg st="1" end="1"/>
                                            </p:txEl>
                                          </p:spTgt>
                                        </p:tgtEl>
                                        <p:attrNameLst>
                                          <p:attrName>style.visibility</p:attrName>
                                        </p:attrNameLst>
                                      </p:cBhvr>
                                      <p:to>
                                        <p:strVal val="visible"/>
                                      </p:to>
                                    </p:set>
                                    <p:animEffect transition="in" filter="fade">
                                      <p:cBhvr>
                                        <p:cTn id="37" dur="500"/>
                                        <p:tgtEl>
                                          <p:spTgt spid="15">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iterate type="lt">
                                    <p:tmPct val="10000"/>
                                  </p:iterate>
                                  <p:childTnLst>
                                    <p:set>
                                      <p:cBhvr>
                                        <p:cTn id="41" dur="1" fill="hold">
                                          <p:stCondLst>
                                            <p:cond delay="0"/>
                                          </p:stCondLst>
                                        </p:cTn>
                                        <p:tgtEl>
                                          <p:spTgt spid="15">
                                            <p:txEl>
                                              <p:pRg st="3" end="3"/>
                                            </p:txEl>
                                          </p:spTgt>
                                        </p:tgtEl>
                                        <p:attrNameLst>
                                          <p:attrName>style.visibility</p:attrName>
                                        </p:attrNameLst>
                                      </p:cBhvr>
                                      <p:to>
                                        <p:strVal val="visible"/>
                                      </p:to>
                                    </p:set>
                                    <p:animEffect transition="in" filter="fade">
                                      <p:cBhvr>
                                        <p:cTn id="42" dur="500"/>
                                        <p:tgtEl>
                                          <p:spTgt spid="15">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iterate type="lt">
                                    <p:tmPct val="10000"/>
                                  </p:iterate>
                                  <p:childTnLst>
                                    <p:set>
                                      <p:cBhvr>
                                        <p:cTn id="46" dur="1" fill="hold">
                                          <p:stCondLst>
                                            <p:cond delay="0"/>
                                          </p:stCondLst>
                                        </p:cTn>
                                        <p:tgtEl>
                                          <p:spTgt spid="15">
                                            <p:txEl>
                                              <p:pRg st="4" end="4"/>
                                            </p:txEl>
                                          </p:spTgt>
                                        </p:tgtEl>
                                        <p:attrNameLst>
                                          <p:attrName>style.visibility</p:attrName>
                                        </p:attrNameLst>
                                      </p:cBhvr>
                                      <p:to>
                                        <p:strVal val="visible"/>
                                      </p:to>
                                    </p:set>
                                    <p:animEffect transition="in" filter="fade">
                                      <p:cBhvr>
                                        <p:cTn id="47" dur="500"/>
                                        <p:tgtEl>
                                          <p:spTgt spid="15">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iterate type="lt">
                                    <p:tmPct val="10000"/>
                                  </p:iterate>
                                  <p:childTnLst>
                                    <p:set>
                                      <p:cBhvr>
                                        <p:cTn id="51" dur="1" fill="hold">
                                          <p:stCondLst>
                                            <p:cond delay="0"/>
                                          </p:stCondLst>
                                        </p:cTn>
                                        <p:tgtEl>
                                          <p:spTgt spid="15">
                                            <p:txEl>
                                              <p:pRg st="5" end="5"/>
                                            </p:txEl>
                                          </p:spTgt>
                                        </p:tgtEl>
                                        <p:attrNameLst>
                                          <p:attrName>style.visibility</p:attrName>
                                        </p:attrNameLst>
                                      </p:cBhvr>
                                      <p:to>
                                        <p:strVal val="visible"/>
                                      </p:to>
                                    </p:set>
                                    <p:animEffect transition="in" filter="fade">
                                      <p:cBhvr>
                                        <p:cTn id="52" dur="500"/>
                                        <p:tgtEl>
                                          <p:spTgt spid="15">
                                            <p:txEl>
                                              <p:pRg st="5" end="5"/>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iterate type="lt">
                                    <p:tmPct val="10000"/>
                                  </p:iterate>
                                  <p:childTnLst>
                                    <p:set>
                                      <p:cBhvr>
                                        <p:cTn id="56" dur="1" fill="hold">
                                          <p:stCondLst>
                                            <p:cond delay="0"/>
                                          </p:stCondLst>
                                        </p:cTn>
                                        <p:tgtEl>
                                          <p:spTgt spid="17">
                                            <p:txEl>
                                              <p:pRg st="0" end="0"/>
                                            </p:txEl>
                                          </p:spTgt>
                                        </p:tgtEl>
                                        <p:attrNameLst>
                                          <p:attrName>style.visibility</p:attrName>
                                        </p:attrNameLst>
                                      </p:cBhvr>
                                      <p:to>
                                        <p:strVal val="visible"/>
                                      </p:to>
                                    </p:set>
                                    <p:animEffect transition="in" filter="fade">
                                      <p:cBhvr>
                                        <p:cTn id="57" dur="500"/>
                                        <p:tgtEl>
                                          <p:spTgt spid="17">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fade">
                                      <p:cBhvr>
                                        <p:cTn id="6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2" grpId="0" build="p"/>
      <p:bldP spid="18" grpId="0" animBg="1"/>
      <p:bldP spid="10" grpId="0" build="p"/>
      <p:bldP spid="15" grpId="0" build="p"/>
      <p:bldP spid="17"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Скругленный прямоугольник 11"/>
          <p:cNvSpPr/>
          <p:nvPr/>
        </p:nvSpPr>
        <p:spPr>
          <a:xfrm>
            <a:off x="452582" y="1806446"/>
            <a:ext cx="11397673" cy="1940364"/>
          </a:xfrm>
          <a:prstGeom prst="roundRect">
            <a:avLst/>
          </a:prstGeom>
          <a:noFill/>
          <a:ln>
            <a:gradFill>
              <a:gsLst>
                <a:gs pos="10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ru-RU" sz="3200" i="1" dirty="0" smtClean="0">
                <a:solidFill>
                  <a:schemeClr val="tx1"/>
                </a:solidFill>
              </a:rPr>
              <a:t>Высоко </a:t>
            </a:r>
            <a:r>
              <a:rPr lang="ru-RU" sz="3200" i="1" dirty="0">
                <a:solidFill>
                  <a:schemeClr val="tx1"/>
                </a:solidFill>
              </a:rPr>
              <a:t>на вершинах дрожал </a:t>
            </a:r>
            <a:r>
              <a:rPr lang="ru-RU" sz="3200" i="1" dirty="0">
                <a:solidFill>
                  <a:srgbClr val="C00000"/>
                </a:solidFill>
              </a:rPr>
              <a:t>яркий </a:t>
            </a:r>
            <a:r>
              <a:rPr lang="ru-RU" sz="3200" i="1" dirty="0" smtClean="0">
                <a:solidFill>
                  <a:srgbClr val="C00000"/>
                </a:solidFill>
              </a:rPr>
              <a:t> золотой </a:t>
            </a:r>
            <a:r>
              <a:rPr lang="ru-RU" sz="3200" i="1" dirty="0">
                <a:solidFill>
                  <a:schemeClr val="tx1"/>
                </a:solidFill>
              </a:rPr>
              <a:t>свет и переливал радугой </a:t>
            </a:r>
            <a:r>
              <a:rPr lang="ru-RU" sz="3200" i="1" dirty="0" smtClean="0">
                <a:solidFill>
                  <a:schemeClr val="tx1"/>
                </a:solidFill>
              </a:rPr>
              <a:t>в паутинах. </a:t>
            </a:r>
            <a:endParaRPr lang="en-US" sz="3200" i="1" dirty="0">
              <a:solidFill>
                <a:schemeClr val="tx1"/>
              </a:solidFill>
            </a:endParaRPr>
          </a:p>
        </p:txBody>
      </p:sp>
      <p:sp>
        <p:nvSpPr>
          <p:cNvPr id="13" name="Скругленный прямоугольник 12"/>
          <p:cNvSpPr/>
          <p:nvPr/>
        </p:nvSpPr>
        <p:spPr>
          <a:xfrm>
            <a:off x="3122341" y="2030619"/>
            <a:ext cx="619402" cy="81294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ru-RU" sz="6000" i="1" dirty="0" smtClean="0">
                <a:solidFill>
                  <a:srgbClr val="C00000"/>
                </a:solidFill>
              </a:rPr>
              <a:t>    </a:t>
            </a:r>
            <a:r>
              <a:rPr lang="ru-RU" sz="2400" i="1" dirty="0" smtClean="0">
                <a:solidFill>
                  <a:srgbClr val="C00000"/>
                </a:solidFill>
              </a:rPr>
              <a:t> </a:t>
            </a:r>
            <a:endParaRPr lang="en-US" sz="2400" i="1" dirty="0">
              <a:solidFill>
                <a:srgbClr val="C00000"/>
              </a:solidFill>
            </a:endParaRPr>
          </a:p>
        </p:txBody>
      </p:sp>
      <p:sp>
        <p:nvSpPr>
          <p:cNvPr id="5" name="Выноска 2 4"/>
          <p:cNvSpPr/>
          <p:nvPr/>
        </p:nvSpPr>
        <p:spPr>
          <a:xfrm>
            <a:off x="4922983" y="531742"/>
            <a:ext cx="6224964" cy="1043795"/>
          </a:xfrm>
          <a:prstGeom prst="borderCallout2">
            <a:avLst>
              <a:gd name="adj1" fmla="val 156549"/>
              <a:gd name="adj2" fmla="val 48915"/>
              <a:gd name="adj3" fmla="val 98696"/>
              <a:gd name="adj4" fmla="val 34800"/>
              <a:gd name="adj5" fmla="val 151166"/>
              <a:gd name="adj6" fmla="val 20626"/>
            </a:avLst>
          </a:prstGeom>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sz="2133" dirty="0">
                <a:solidFill>
                  <a:srgbClr val="002060"/>
                </a:solidFill>
              </a:rPr>
              <a:t>Неоднородные, </a:t>
            </a:r>
            <a:r>
              <a:rPr lang="ru-RU" sz="2133" dirty="0" smtClean="0">
                <a:solidFill>
                  <a:srgbClr val="002060"/>
                </a:solidFill>
              </a:rPr>
              <a:t>так как  характеризуют предмет речи  с </a:t>
            </a:r>
            <a:r>
              <a:rPr lang="ru-RU" sz="2133" dirty="0">
                <a:solidFill>
                  <a:srgbClr val="002060"/>
                </a:solidFill>
              </a:rPr>
              <a:t>разных сторон. </a:t>
            </a:r>
            <a:endParaRPr lang="ru-RU" sz="2133" dirty="0" smtClean="0">
              <a:solidFill>
                <a:srgbClr val="002060"/>
              </a:solidFill>
            </a:endParaRPr>
          </a:p>
          <a:p>
            <a:pPr algn="ctr"/>
            <a:r>
              <a:rPr lang="ru-RU" sz="2133" dirty="0" smtClean="0">
                <a:solidFill>
                  <a:srgbClr val="002060"/>
                </a:solidFill>
              </a:rPr>
              <a:t>Запятая </a:t>
            </a:r>
            <a:r>
              <a:rPr lang="ru-RU" sz="2133" dirty="0">
                <a:solidFill>
                  <a:srgbClr val="002060"/>
                </a:solidFill>
              </a:rPr>
              <a:t>не ставится. </a:t>
            </a:r>
            <a:endParaRPr lang="en-US" sz="2133" dirty="0">
              <a:solidFill>
                <a:srgbClr val="002060"/>
              </a:solidFill>
            </a:endParaRPr>
          </a:p>
        </p:txBody>
      </p:sp>
      <p:sp>
        <p:nvSpPr>
          <p:cNvPr id="16" name="Скругленный прямоугольник 15"/>
          <p:cNvSpPr/>
          <p:nvPr/>
        </p:nvSpPr>
        <p:spPr>
          <a:xfrm>
            <a:off x="4371278" y="1806446"/>
            <a:ext cx="481137" cy="114862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en-US" sz="6000" i="1" dirty="0">
              <a:solidFill>
                <a:srgbClr val="C00000"/>
              </a:solidFill>
            </a:endParaRPr>
          </a:p>
        </p:txBody>
      </p:sp>
      <p:sp>
        <p:nvSpPr>
          <p:cNvPr id="8" name="Прямоугольник 7">
            <a:extLst>
              <a:ext uri="{FF2B5EF4-FFF2-40B4-BE49-F238E27FC236}">
                <a16:creationId xmlns:a16="http://schemas.microsoft.com/office/drawing/2014/main" id="{5D193C88-901D-4C1F-A5D9-F48EBBF419EB}"/>
              </a:ext>
            </a:extLst>
          </p:cNvPr>
          <p:cNvSpPr/>
          <p:nvPr/>
        </p:nvSpPr>
        <p:spPr>
          <a:xfrm>
            <a:off x="1" y="0"/>
            <a:ext cx="3179806" cy="934091"/>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wrap="square" lIns="120000" tIns="480000" bIns="120000" rtlCol="0" anchor="ctr">
            <a:spAutoFit/>
          </a:bodyPr>
          <a:lstStyle/>
          <a:p>
            <a:pPr algn="ctr"/>
            <a:r>
              <a:rPr lang="ru-RU" sz="2133" b="1" dirty="0" smtClean="0"/>
              <a:t>ПРОАНАЛИЗИРУЕМ!</a:t>
            </a:r>
            <a:endParaRPr lang="ru-RU" sz="2133" b="1" dirty="0"/>
          </a:p>
        </p:txBody>
      </p:sp>
      <p:pic>
        <p:nvPicPr>
          <p:cNvPr id="9" name="Picture 2" descr="https://a.d-cd.net/KIAAAgF0QuA-1920.jpg"/>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bwMode="auto">
          <a:xfrm>
            <a:off x="6014443" y="2692833"/>
            <a:ext cx="1227979" cy="1675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s://a.d-cd.net/KIAAAgF0QuA-1920.jpg"/>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bwMode="auto">
          <a:xfrm>
            <a:off x="7689134" y="2662813"/>
            <a:ext cx="1324402" cy="1807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80114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nodePh="1">
                                  <p:stCondLst>
                                    <p:cond delay="0"/>
                                  </p:stCondLst>
                                  <p:endCondLst>
                                    <p:cond evt="begin" delay="0">
                                      <p:tn val="22"/>
                                    </p:cond>
                                  </p:end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left)">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5" grpId="0" animBg="1"/>
      <p:bldP spid="1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Скругленный прямоугольник 11"/>
          <p:cNvSpPr/>
          <p:nvPr/>
        </p:nvSpPr>
        <p:spPr>
          <a:xfrm>
            <a:off x="304800" y="2811819"/>
            <a:ext cx="11665527" cy="89020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ru-RU" sz="3200" i="1" dirty="0" smtClean="0">
                <a:solidFill>
                  <a:schemeClr val="tx1"/>
                </a:solidFill>
              </a:rPr>
              <a:t>Под </a:t>
            </a:r>
            <a:r>
              <a:rPr lang="ru-RU" sz="3200" i="1" dirty="0">
                <a:solidFill>
                  <a:srgbClr val="C00000"/>
                </a:solidFill>
              </a:rPr>
              <a:t>горячими солнечными </a:t>
            </a:r>
            <a:r>
              <a:rPr lang="ru-RU" sz="3200" i="1" dirty="0">
                <a:solidFill>
                  <a:schemeClr val="tx1"/>
                </a:solidFill>
              </a:rPr>
              <a:t>лучами нас совсем </a:t>
            </a:r>
            <a:r>
              <a:rPr lang="ru-RU" sz="3200" i="1" dirty="0" smtClean="0">
                <a:solidFill>
                  <a:schemeClr val="tx1"/>
                </a:solidFill>
              </a:rPr>
              <a:t>разморило. </a:t>
            </a:r>
            <a:endParaRPr lang="ru-RU" sz="3200" i="1" dirty="0">
              <a:solidFill>
                <a:schemeClr val="tx1"/>
              </a:solidFill>
            </a:endParaRPr>
          </a:p>
        </p:txBody>
      </p:sp>
      <p:sp>
        <p:nvSpPr>
          <p:cNvPr id="5" name="Выноска 2 4"/>
          <p:cNvSpPr/>
          <p:nvPr/>
        </p:nvSpPr>
        <p:spPr>
          <a:xfrm>
            <a:off x="1173018" y="1228633"/>
            <a:ext cx="6132945" cy="1318053"/>
          </a:xfrm>
          <a:prstGeom prst="borderCallout2">
            <a:avLst>
              <a:gd name="adj1" fmla="val 142696"/>
              <a:gd name="adj2" fmla="val 20322"/>
              <a:gd name="adj3" fmla="val 94850"/>
              <a:gd name="adj4" fmla="val 39394"/>
              <a:gd name="adj5" fmla="val 142919"/>
              <a:gd name="adj6" fmla="val 52150"/>
            </a:avLst>
          </a:prstGeom>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sz="2133" dirty="0">
                <a:solidFill>
                  <a:srgbClr val="002060"/>
                </a:solidFill>
              </a:rPr>
              <a:t>Неоднородные, относятся к разным разрядам. </a:t>
            </a:r>
          </a:p>
          <a:p>
            <a:pPr algn="ctr"/>
            <a:r>
              <a:rPr lang="ru-RU" sz="2133" dirty="0">
                <a:solidFill>
                  <a:srgbClr val="002060"/>
                </a:solidFill>
              </a:rPr>
              <a:t>Запятая не ставится.</a:t>
            </a:r>
            <a:r>
              <a:rPr lang="ru-RU" sz="2133" dirty="0"/>
              <a:t> </a:t>
            </a:r>
            <a:endParaRPr lang="en-US" sz="2133" dirty="0"/>
          </a:p>
        </p:txBody>
      </p:sp>
      <p:sp>
        <p:nvSpPr>
          <p:cNvPr id="13" name="Прямоугольник 12">
            <a:extLst>
              <a:ext uri="{FF2B5EF4-FFF2-40B4-BE49-F238E27FC236}">
                <a16:creationId xmlns:a16="http://schemas.microsoft.com/office/drawing/2014/main" id="{5D193C88-901D-4C1F-A5D9-F48EBBF419EB}"/>
              </a:ext>
            </a:extLst>
          </p:cNvPr>
          <p:cNvSpPr/>
          <p:nvPr/>
        </p:nvSpPr>
        <p:spPr>
          <a:xfrm>
            <a:off x="1" y="0"/>
            <a:ext cx="3179806" cy="934091"/>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wrap="square" lIns="120000" tIns="480000" bIns="120000" rtlCol="0" anchor="ctr">
            <a:spAutoFit/>
          </a:bodyPr>
          <a:lstStyle/>
          <a:p>
            <a:pPr algn="ctr"/>
            <a:r>
              <a:rPr lang="ru-RU" sz="2133" b="1" dirty="0" smtClean="0"/>
              <a:t>ПРОАНАЛИЗИРУЕМ!</a:t>
            </a:r>
            <a:endParaRPr lang="ru-RU" sz="2133" b="1" dirty="0"/>
          </a:p>
        </p:txBody>
      </p:sp>
      <p:pic>
        <p:nvPicPr>
          <p:cNvPr id="8" name="Picture 2" descr="https://a.d-cd.net/KIAAAgF0QuA-1920.jpg"/>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bwMode="auto">
          <a:xfrm>
            <a:off x="1664116" y="3548147"/>
            <a:ext cx="1227979" cy="16758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s://a.d-cd.net/KIAAAgF0QuA-1920.jpg"/>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bwMode="auto">
          <a:xfrm>
            <a:off x="3711312" y="3493443"/>
            <a:ext cx="1227979" cy="1675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242358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left)">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a:extLst>
              <a:ext uri="{FF2B5EF4-FFF2-40B4-BE49-F238E27FC236}">
                <a16:creationId xmlns:a16="http://schemas.microsoft.com/office/drawing/2014/main" id="{EB18665A-E448-45A1-AD5D-F38007761D00}"/>
              </a:ext>
            </a:extLst>
          </p:cNvPr>
          <p:cNvSpPr>
            <a:spLocks noChangeAspect="1" noChangeArrowheads="1"/>
          </p:cNvSpPr>
          <p:nvPr/>
        </p:nvSpPr>
        <p:spPr bwMode="auto">
          <a:xfrm>
            <a:off x="7994651" y="-192617"/>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ru-RU" sz="2400"/>
          </a:p>
        </p:txBody>
      </p:sp>
      <p:sp>
        <p:nvSpPr>
          <p:cNvPr id="7" name="AutoShape 2">
            <a:extLst>
              <a:ext uri="{FF2B5EF4-FFF2-40B4-BE49-F238E27FC236}">
                <a16:creationId xmlns:a16="http://schemas.microsoft.com/office/drawing/2014/main" id="{33DB812B-B22B-4643-BDDD-D647B6B6B61C}"/>
              </a:ext>
            </a:extLst>
          </p:cNvPr>
          <p:cNvSpPr>
            <a:spLocks noChangeAspect="1" noChangeArrowheads="1"/>
          </p:cNvSpPr>
          <p:nvPr/>
        </p:nvSpPr>
        <p:spPr bwMode="auto">
          <a:xfrm>
            <a:off x="13919200" y="-192617"/>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ru-RU" sz="2400"/>
          </a:p>
        </p:txBody>
      </p:sp>
      <p:sp>
        <p:nvSpPr>
          <p:cNvPr id="13" name="Текст 2">
            <a:extLst>
              <a:ext uri="{FF2B5EF4-FFF2-40B4-BE49-F238E27FC236}">
                <a16:creationId xmlns:a16="http://schemas.microsoft.com/office/drawing/2014/main" id="{641FB82E-BDD4-4608-8C4B-16B80863A237}"/>
              </a:ext>
            </a:extLst>
          </p:cNvPr>
          <p:cNvSpPr txBox="1">
            <a:spLocks/>
          </p:cNvSpPr>
          <p:nvPr/>
        </p:nvSpPr>
        <p:spPr>
          <a:xfrm>
            <a:off x="3510582" y="314811"/>
            <a:ext cx="8389795" cy="663780"/>
          </a:xfrm>
          <a:prstGeom prst="rect">
            <a:avLst/>
          </a:prstGeom>
          <a:noFill/>
          <a:ln>
            <a:noFill/>
          </a:ln>
        </p:spPr>
        <p:style>
          <a:lnRef idx="2">
            <a:schemeClr val="accent5"/>
          </a:lnRef>
          <a:fillRef idx="1">
            <a:schemeClr val="lt1"/>
          </a:fillRef>
          <a:effectRef idx="0">
            <a:schemeClr val="accent5"/>
          </a:effectRef>
          <a:fontRef idx="minor">
            <a:schemeClr val="dk1"/>
          </a:fontRef>
        </p:style>
        <p:txBody>
          <a:bodyPr vert="horz" lIns="121920" tIns="60960" rIns="121920" bIns="60960" rtlCol="0" anchor="b">
            <a:noAutofit/>
          </a:bodyPr>
          <a:lstStyle>
            <a:defPPr>
              <a:defRPr lang="ru-RU"/>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nSpc>
                <a:spcPct val="150000"/>
              </a:lnSpc>
            </a:pPr>
            <a:endParaRPr lang="ru-RU" sz="1200" dirty="0">
              <a:solidFill>
                <a:srgbClr val="566480"/>
              </a:solidFill>
              <a:latin typeface="+mj-lt"/>
            </a:endParaRPr>
          </a:p>
        </p:txBody>
      </p:sp>
      <p:sp>
        <p:nvSpPr>
          <p:cNvPr id="73" name="Прямоугольник 72">
            <a:extLst>
              <a:ext uri="{FF2B5EF4-FFF2-40B4-BE49-F238E27FC236}">
                <a16:creationId xmlns:a16="http://schemas.microsoft.com/office/drawing/2014/main" id="{2BDE3C00-E777-47DD-BF18-2BEF100F5A70}"/>
              </a:ext>
            </a:extLst>
          </p:cNvPr>
          <p:cNvSpPr/>
          <p:nvPr/>
        </p:nvSpPr>
        <p:spPr>
          <a:xfrm>
            <a:off x="829558" y="2131868"/>
            <a:ext cx="11030849" cy="2308324"/>
          </a:xfrm>
          <a:prstGeom prst="rect">
            <a:avLst/>
          </a:prstGeom>
        </p:spPr>
        <p:txBody>
          <a:bodyPr wrap="square">
            <a:spAutoFit/>
          </a:bodyPr>
          <a:lstStyle/>
          <a:p>
            <a:pPr>
              <a:lnSpc>
                <a:spcPct val="150000"/>
              </a:lnSpc>
              <a:spcAft>
                <a:spcPts val="800"/>
              </a:spcAft>
            </a:pPr>
            <a:r>
              <a:rPr lang="ru-RU" sz="2400" i="1" dirty="0" smtClean="0"/>
              <a:t> </a:t>
            </a:r>
            <a:r>
              <a:rPr lang="ru-RU" sz="3200" i="1" dirty="0" smtClean="0"/>
              <a:t>Г.Р. Державин прославляет в оде </a:t>
            </a:r>
            <a:r>
              <a:rPr lang="ru-RU" sz="3200" i="1" dirty="0">
                <a:solidFill>
                  <a:srgbClr val="C00000"/>
                </a:solidFill>
              </a:rPr>
              <a:t>не только </a:t>
            </a:r>
            <a:r>
              <a:rPr lang="ru-RU" sz="3200" i="1" dirty="0"/>
              <a:t>замечательных </a:t>
            </a:r>
            <a:r>
              <a:rPr lang="ru-RU" sz="3200" i="1" dirty="0" smtClean="0"/>
              <a:t>полководцев </a:t>
            </a:r>
            <a:r>
              <a:rPr lang="ru-RU" sz="3200" i="1" dirty="0">
                <a:solidFill>
                  <a:srgbClr val="C00000"/>
                </a:solidFill>
              </a:rPr>
              <a:t>но и </a:t>
            </a:r>
            <a:r>
              <a:rPr lang="ru-RU" sz="3200" i="1" dirty="0"/>
              <a:t>простых русских солдат.</a:t>
            </a:r>
          </a:p>
        </p:txBody>
      </p:sp>
      <p:cxnSp>
        <p:nvCxnSpPr>
          <p:cNvPr id="10" name="Прямая соединительная линия 9"/>
          <p:cNvCxnSpPr/>
          <p:nvPr/>
        </p:nvCxnSpPr>
        <p:spPr>
          <a:xfrm>
            <a:off x="4480373" y="3563144"/>
            <a:ext cx="1824000" cy="0"/>
          </a:xfrm>
          <a:prstGeom prst="line">
            <a:avLst/>
          </a:prstGeom>
          <a:ln>
            <a:solidFill>
              <a:srgbClr val="00B0F0"/>
            </a:solidFill>
            <a:prstDash val="dash"/>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p:cNvCxnSpPr/>
          <p:nvPr/>
        </p:nvCxnSpPr>
        <p:spPr>
          <a:xfrm>
            <a:off x="1037904" y="4501042"/>
            <a:ext cx="1104000" cy="0"/>
          </a:xfrm>
          <a:prstGeom prst="line">
            <a:avLst/>
          </a:prstGeom>
          <a:ln>
            <a:solidFill>
              <a:srgbClr val="00B0F0"/>
            </a:solidFill>
            <a:prstDash val="dash"/>
          </a:ln>
        </p:spPr>
        <p:style>
          <a:lnRef idx="1">
            <a:schemeClr val="accent1"/>
          </a:lnRef>
          <a:fillRef idx="0">
            <a:schemeClr val="accent1"/>
          </a:fillRef>
          <a:effectRef idx="0">
            <a:schemeClr val="accent1"/>
          </a:effectRef>
          <a:fontRef idx="minor">
            <a:schemeClr val="tx1"/>
          </a:fontRef>
        </p:style>
      </p:cxnSp>
      <p:pic>
        <p:nvPicPr>
          <p:cNvPr id="1026" name="Picture 2" descr="https://a.d-cd.net/KIAAAgF0QuA-1920.jpg"/>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bwMode="auto">
          <a:xfrm>
            <a:off x="7583861" y="3563144"/>
            <a:ext cx="1227979" cy="16758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https://a.d-cd.net/KIAAAgF0QuA-1920.jpg"/>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bwMode="auto">
          <a:xfrm>
            <a:off x="9532570" y="3526196"/>
            <a:ext cx="1158432" cy="158099"/>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Прямая соединительная линия 15"/>
          <p:cNvCxnSpPr/>
          <p:nvPr/>
        </p:nvCxnSpPr>
        <p:spPr>
          <a:xfrm>
            <a:off x="1321512" y="2892091"/>
            <a:ext cx="2064000" cy="0"/>
          </a:xfrm>
          <a:prstGeom prst="line">
            <a:avLst/>
          </a:prstGeom>
          <a:ln>
            <a:solidFill>
              <a:srgbClr val="002060"/>
            </a:solidFill>
            <a:prstDash val="solid"/>
          </a:ln>
        </p:spPr>
        <p:style>
          <a:lnRef idx="1">
            <a:schemeClr val="accent1"/>
          </a:lnRef>
          <a:fillRef idx="0">
            <a:schemeClr val="accent1"/>
          </a:fillRef>
          <a:effectRef idx="0">
            <a:schemeClr val="accent1"/>
          </a:effectRef>
          <a:fontRef idx="minor">
            <a:schemeClr val="tx1"/>
          </a:fontRef>
        </p:style>
      </p:cxnSp>
      <p:grpSp>
        <p:nvGrpSpPr>
          <p:cNvPr id="17" name="Группа 16"/>
          <p:cNvGrpSpPr/>
          <p:nvPr/>
        </p:nvGrpSpPr>
        <p:grpSpPr>
          <a:xfrm>
            <a:off x="4002971" y="2825572"/>
            <a:ext cx="1824000" cy="60959"/>
            <a:chOff x="5377543" y="1743830"/>
            <a:chExt cx="504000" cy="52960"/>
          </a:xfrm>
        </p:grpSpPr>
        <p:cxnSp>
          <p:nvCxnSpPr>
            <p:cNvPr id="18" name="Прямая соединительная линия 17"/>
            <p:cNvCxnSpPr/>
            <p:nvPr/>
          </p:nvCxnSpPr>
          <p:spPr>
            <a:xfrm>
              <a:off x="5377543" y="1743830"/>
              <a:ext cx="50400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0" name="Прямая соединительная линия 19"/>
            <p:cNvCxnSpPr/>
            <p:nvPr/>
          </p:nvCxnSpPr>
          <p:spPr>
            <a:xfrm>
              <a:off x="5377543" y="1796790"/>
              <a:ext cx="50400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21" name="Скругленный прямоугольник 20"/>
          <p:cNvSpPr/>
          <p:nvPr/>
        </p:nvSpPr>
        <p:spPr>
          <a:xfrm flipH="1">
            <a:off x="6304373" y="3117072"/>
            <a:ext cx="7614827" cy="10888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ru-RU" sz="6000" i="1" dirty="0">
                <a:solidFill>
                  <a:srgbClr val="C00000"/>
                </a:solidFill>
              </a:rPr>
              <a:t>,</a:t>
            </a:r>
            <a:endParaRPr lang="en-US" sz="6000" i="1" dirty="0">
              <a:solidFill>
                <a:srgbClr val="C00000"/>
              </a:solidFill>
            </a:endParaRPr>
          </a:p>
        </p:txBody>
      </p:sp>
      <p:sp>
        <p:nvSpPr>
          <p:cNvPr id="22" name="Выноска 2 21"/>
          <p:cNvSpPr/>
          <p:nvPr/>
        </p:nvSpPr>
        <p:spPr>
          <a:xfrm>
            <a:off x="5335571" y="4440192"/>
            <a:ext cx="6740165" cy="1318053"/>
          </a:xfrm>
          <a:prstGeom prst="borderCallout2">
            <a:avLst>
              <a:gd name="adj1" fmla="val -37900"/>
              <a:gd name="adj2" fmla="val 40848"/>
              <a:gd name="adj3" fmla="val -11665"/>
              <a:gd name="adj4" fmla="val 56577"/>
              <a:gd name="adj5" fmla="val -36977"/>
              <a:gd name="adj6" fmla="val 72423"/>
            </a:avLst>
          </a:prstGeom>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sz="2133" dirty="0">
                <a:solidFill>
                  <a:srgbClr val="002060"/>
                </a:solidFill>
              </a:rPr>
              <a:t>Неоднородные, относятся к разным разрядам. </a:t>
            </a:r>
          </a:p>
          <a:p>
            <a:pPr algn="ctr"/>
            <a:r>
              <a:rPr lang="ru-RU" sz="2133" dirty="0">
                <a:solidFill>
                  <a:srgbClr val="002060"/>
                </a:solidFill>
              </a:rPr>
              <a:t>Запятая не ставится. </a:t>
            </a:r>
            <a:endParaRPr lang="en-US" sz="2133" dirty="0">
              <a:solidFill>
                <a:srgbClr val="002060"/>
              </a:solidFill>
            </a:endParaRPr>
          </a:p>
        </p:txBody>
      </p:sp>
      <p:sp>
        <p:nvSpPr>
          <p:cNvPr id="27" name="Скругленная прямоугольная выноска 12">
            <a:extLst>
              <a:ext uri="{FF2B5EF4-FFF2-40B4-BE49-F238E27FC236}">
                <a16:creationId xmlns:a16="http://schemas.microsoft.com/office/drawing/2014/main" id="{A9953F72-B7EA-4D5F-BD12-3607E4C49F5E}"/>
              </a:ext>
            </a:extLst>
          </p:cNvPr>
          <p:cNvSpPr/>
          <p:nvPr/>
        </p:nvSpPr>
        <p:spPr>
          <a:xfrm>
            <a:off x="4002971" y="752989"/>
            <a:ext cx="5467546" cy="1080806"/>
          </a:xfrm>
          <a:prstGeom prst="wedgeRoundRectCallout">
            <a:avLst>
              <a:gd name="adj1" fmla="val -2595"/>
              <a:gd name="adj2" fmla="val 69218"/>
              <a:gd name="adj3" fmla="val 16667"/>
            </a:avLst>
          </a:prstGeom>
          <a:solidFill>
            <a:schemeClr val="bg1"/>
          </a:solidFill>
          <a:ln w="15875">
            <a:solidFill>
              <a:srgbClr val="002060">
                <a:alpha val="2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133" b="1" dirty="0">
                <a:solidFill>
                  <a:srgbClr val="002060"/>
                </a:solidFill>
              </a:rPr>
              <a:t>Простое </a:t>
            </a:r>
            <a:r>
              <a:rPr lang="ru-RU" sz="2133" b="1" dirty="0" smtClean="0">
                <a:solidFill>
                  <a:srgbClr val="002060"/>
                </a:solidFill>
              </a:rPr>
              <a:t>предложение</a:t>
            </a:r>
            <a:endParaRPr lang="ru-RU" sz="2133" b="1" dirty="0">
              <a:solidFill>
                <a:srgbClr val="002060"/>
              </a:solidFill>
            </a:endParaRPr>
          </a:p>
        </p:txBody>
      </p:sp>
      <p:sp>
        <p:nvSpPr>
          <p:cNvPr id="24" name="Прямоугольник 23">
            <a:extLst>
              <a:ext uri="{FF2B5EF4-FFF2-40B4-BE49-F238E27FC236}">
                <a16:creationId xmlns:a16="http://schemas.microsoft.com/office/drawing/2014/main" id="{5D193C88-901D-4C1F-A5D9-F48EBBF419EB}"/>
              </a:ext>
            </a:extLst>
          </p:cNvPr>
          <p:cNvSpPr/>
          <p:nvPr/>
        </p:nvSpPr>
        <p:spPr>
          <a:xfrm>
            <a:off x="1" y="0"/>
            <a:ext cx="3179806" cy="934091"/>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wrap="square" lIns="120000" tIns="480000" bIns="120000" rtlCol="0" anchor="ctr">
            <a:spAutoFit/>
          </a:bodyPr>
          <a:lstStyle/>
          <a:p>
            <a:pPr algn="ctr"/>
            <a:r>
              <a:rPr lang="ru-RU" sz="2133" b="1" dirty="0" smtClean="0"/>
              <a:t>ПРОАНАЛИЗИРУЕМ!</a:t>
            </a:r>
            <a:endParaRPr lang="ru-RU" sz="2133" b="1" dirty="0"/>
          </a:p>
        </p:txBody>
      </p:sp>
    </p:spTree>
    <p:extLst>
      <p:ext uri="{BB962C8B-B14F-4D97-AF65-F5344CB8AC3E}">
        <p14:creationId xmlns:p14="http://schemas.microsoft.com/office/powerpoint/2010/main" val="21620007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10000"/>
                                  </p:iterate>
                                  <p:childTnLst>
                                    <p:set>
                                      <p:cBhvr>
                                        <p:cTn id="6" dur="1" fill="hold">
                                          <p:stCondLst>
                                            <p:cond delay="0"/>
                                          </p:stCondLst>
                                        </p:cTn>
                                        <p:tgtEl>
                                          <p:spTgt spid="73"/>
                                        </p:tgtEl>
                                        <p:attrNameLst>
                                          <p:attrName>style.visibility</p:attrName>
                                        </p:attrNameLst>
                                      </p:cBhvr>
                                      <p:to>
                                        <p:strVal val="visible"/>
                                      </p:to>
                                    </p:set>
                                    <p:animEffect transition="in" filter="fade">
                                      <p:cBhvr>
                                        <p:cTn id="7" dur="500"/>
                                        <p:tgtEl>
                                          <p:spTgt spid="7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left)">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left)">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5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026"/>
                                        </p:tgtEl>
                                        <p:attrNameLst>
                                          <p:attrName>style.visibility</p:attrName>
                                        </p:attrNameLst>
                                      </p:cBhvr>
                                      <p:to>
                                        <p:strVal val="visible"/>
                                      </p:to>
                                    </p:set>
                                    <p:animEffect transition="in" filter="wipe(left)">
                                      <p:cBhvr>
                                        <p:cTn id="42" dur="500"/>
                                        <p:tgtEl>
                                          <p:spTgt spid="102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wipe(left)">
                                      <p:cBhvr>
                                        <p:cTn id="47" dur="5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fade">
                                      <p:cBhvr>
                                        <p:cTn id="52" dur="1000"/>
                                        <p:tgtEl>
                                          <p:spTgt spid="22"/>
                                        </p:tgtEl>
                                      </p:cBhvr>
                                    </p:animEffect>
                                    <p:anim calcmode="lin" valueType="num">
                                      <p:cBhvr>
                                        <p:cTn id="53" dur="1000" fill="hold"/>
                                        <p:tgtEl>
                                          <p:spTgt spid="22"/>
                                        </p:tgtEl>
                                        <p:attrNameLst>
                                          <p:attrName>ppt_x</p:attrName>
                                        </p:attrNameLst>
                                      </p:cBhvr>
                                      <p:tavLst>
                                        <p:tav tm="0">
                                          <p:val>
                                            <p:strVal val="#ppt_x"/>
                                          </p:val>
                                        </p:tav>
                                        <p:tav tm="100000">
                                          <p:val>
                                            <p:strVal val="#ppt_x"/>
                                          </p:val>
                                        </p:tav>
                                      </p:tavLst>
                                    </p:anim>
                                    <p:anim calcmode="lin" valueType="num">
                                      <p:cBhvr>
                                        <p:cTn id="54"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3" presetClass="emph" presetSubtype="2" fill="hold" grpId="1" nodeType="clickEffect">
                                  <p:stCondLst>
                                    <p:cond delay="0"/>
                                  </p:stCondLst>
                                  <p:iterate type="lt">
                                    <p:tmPct val="0"/>
                                  </p:iterate>
                                  <p:childTnLst>
                                    <p:animClr clrSpc="rgb" dir="cw">
                                      <p:cBhvr override="childStyle">
                                        <p:cTn id="58" dur="1000" fill="hold"/>
                                        <p:tgtEl>
                                          <p:spTgt spid="73"/>
                                        </p:tgtEl>
                                        <p:attrNameLst>
                                          <p:attrName>style.color</p:attrName>
                                        </p:attrNameLst>
                                      </p:cBhvr>
                                      <p:to>
                                        <a:srgbClr val="00B05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P spid="73" grpId="1"/>
      <p:bldP spid="21" grpId="0"/>
      <p:bldP spid="22" grpId="0" animBg="1"/>
      <p:bldP spid="2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alpha val="71000"/>
          </a:schemeClr>
        </a:solidFill>
        <a:effectLst/>
      </p:bgPr>
    </p:bg>
    <p:spTree>
      <p:nvGrpSpPr>
        <p:cNvPr id="1" name=""/>
        <p:cNvGrpSpPr/>
        <p:nvPr/>
      </p:nvGrpSpPr>
      <p:grpSpPr>
        <a:xfrm>
          <a:off x="0" y="0"/>
          <a:ext cx="0" cy="0"/>
          <a:chOff x="0" y="0"/>
          <a:chExt cx="0" cy="0"/>
        </a:xfrm>
      </p:grpSpPr>
      <p:sp>
        <p:nvSpPr>
          <p:cNvPr id="10" name="Прямоугольник 9"/>
          <p:cNvSpPr/>
          <p:nvPr/>
        </p:nvSpPr>
        <p:spPr>
          <a:xfrm>
            <a:off x="106016" y="507793"/>
            <a:ext cx="11953461" cy="697563"/>
          </a:xfrm>
          <a:prstGeom prst="rect">
            <a:avLst/>
          </a:prstGeom>
        </p:spPr>
        <p:txBody>
          <a:bodyPr wrap="square" lIns="0" tIns="0" rIns="0" bIns="0">
            <a:spAutoFit/>
          </a:bodyPr>
          <a:lstStyle/>
          <a:p>
            <a:pPr algn="ctr" defTabSz="914354"/>
            <a:r>
              <a:rPr lang="ru-RU" sz="4533" b="1" dirty="0" smtClean="0">
                <a:solidFill>
                  <a:srgbClr val="0070C0"/>
                </a:solidFill>
                <a:latin typeface="Merriweather"/>
                <a:cs typeface="Gotham Pro Light" pitchFamily="50" charset="0"/>
              </a:rPr>
              <a:t> </a:t>
            </a:r>
            <a:endParaRPr lang="ru-RU" sz="4533" b="1" dirty="0">
              <a:solidFill>
                <a:srgbClr val="0070C0"/>
              </a:solidFill>
              <a:latin typeface="Merriweather"/>
              <a:cs typeface="Gotham Pro Light" pitchFamily="50" charset="0"/>
            </a:endParaRPr>
          </a:p>
        </p:txBody>
      </p:sp>
      <p:sp>
        <p:nvSpPr>
          <p:cNvPr id="13" name="Прямоугольник 12"/>
          <p:cNvSpPr/>
          <p:nvPr/>
        </p:nvSpPr>
        <p:spPr>
          <a:xfrm>
            <a:off x="478369" y="3500958"/>
            <a:ext cx="651932" cy="574453"/>
          </a:xfrm>
          <a:prstGeom prst="rect">
            <a:avLst/>
          </a:prstGeom>
        </p:spPr>
        <p:txBody>
          <a:bodyPr wrap="square" lIns="0" tIns="0" rIns="0" bIns="0">
            <a:spAutoFit/>
          </a:bodyPr>
          <a:lstStyle/>
          <a:p>
            <a:pPr defTabSz="914354"/>
            <a:endParaRPr lang="ru-RU" sz="3733" dirty="0">
              <a:solidFill>
                <a:srgbClr val="FFC000"/>
              </a:solidFill>
              <a:latin typeface="Merriweather"/>
              <a:cs typeface="Gotham Pro Light" pitchFamily="50" charset="0"/>
            </a:endParaRPr>
          </a:p>
        </p:txBody>
      </p:sp>
      <p:sp>
        <p:nvSpPr>
          <p:cNvPr id="20" name="Объект 2">
            <a:extLst>
              <a:ext uri="{FF2B5EF4-FFF2-40B4-BE49-F238E27FC236}">
                <a16:creationId xmlns:a16="http://schemas.microsoft.com/office/drawing/2014/main" id="{AA1F720E-E9DC-44D9-99D2-426D4220A903}"/>
              </a:ext>
            </a:extLst>
          </p:cNvPr>
          <p:cNvSpPr txBox="1">
            <a:spLocks/>
          </p:cNvSpPr>
          <p:nvPr/>
        </p:nvSpPr>
        <p:spPr>
          <a:xfrm>
            <a:off x="2665141" y="903249"/>
            <a:ext cx="5452947" cy="1120307"/>
          </a:xfrm>
          <a:prstGeom prst="rect">
            <a:avLst/>
          </a:prstGeom>
          <a:noFill/>
          <a:ln w="25400" cap="flat" cmpd="sng" algn="ctr">
            <a:noFill/>
            <a:prstDash val="solid"/>
          </a:ln>
        </p:spPr>
        <p:style>
          <a:lnRef idx="2">
            <a:schemeClr val="dk1"/>
          </a:lnRef>
          <a:fillRef idx="1">
            <a:schemeClr val="lt1"/>
          </a:fillRef>
          <a:effectRef idx="0">
            <a:schemeClr val="dk1"/>
          </a:effectRef>
          <a:fontRef idx="minor">
            <a:schemeClr val="dk1"/>
          </a:fontRef>
        </p:style>
        <p:txBody>
          <a:bodyPr vert="horz" wrap="square" lIns="960000" tIns="0" rIns="0" bIns="0" rtlCol="0" anchor="t" anchorCtr="0">
            <a:spAutoFit/>
          </a:bodyPr>
          <a:lstStyle>
            <a:lvl1pPr marL="342900" indent="-3429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dk1"/>
                </a:solidFill>
                <a:latin typeface="+mn-lt"/>
                <a:ea typeface="+mn-ea"/>
                <a:cs typeface="+mn-cs"/>
              </a:defRPr>
            </a:lvl9pPr>
          </a:lstStyle>
          <a:p>
            <a:pPr marL="0" indent="0" algn="ctr" defTabSz="1219170">
              <a:buNone/>
            </a:pPr>
            <a:r>
              <a:rPr lang="ru-RU" sz="4400" b="1" dirty="0" smtClean="0">
                <a:solidFill>
                  <a:srgbClr val="0070C0"/>
                </a:solidFill>
                <a:latin typeface="Merriweather"/>
                <a:cs typeface="Times New Roman" pitchFamily="18" charset="0"/>
              </a:rPr>
              <a:t>ПОМНИМ!!!</a:t>
            </a:r>
          </a:p>
          <a:p>
            <a:pPr marL="0" indent="0" defTabSz="1219170">
              <a:buNone/>
            </a:pPr>
            <a:endParaRPr lang="ru-RU" dirty="0">
              <a:solidFill>
                <a:srgbClr val="C00000"/>
              </a:solidFill>
              <a:latin typeface="Merriweather"/>
              <a:cs typeface="Times New Roman" pitchFamily="18" charset="0"/>
            </a:endParaRPr>
          </a:p>
        </p:txBody>
      </p:sp>
      <p:sp>
        <p:nvSpPr>
          <p:cNvPr id="22" name="Объект 2">
            <a:extLst>
              <a:ext uri="{FF2B5EF4-FFF2-40B4-BE49-F238E27FC236}">
                <a16:creationId xmlns:a16="http://schemas.microsoft.com/office/drawing/2014/main" id="{69428282-C214-4D49-A4BB-921BB40B0E84}"/>
              </a:ext>
            </a:extLst>
          </p:cNvPr>
          <p:cNvSpPr txBox="1">
            <a:spLocks/>
          </p:cNvSpPr>
          <p:nvPr/>
        </p:nvSpPr>
        <p:spPr>
          <a:xfrm>
            <a:off x="0" y="3422169"/>
            <a:ext cx="12059477" cy="3644075"/>
          </a:xfrm>
          <a:prstGeom prst="rect">
            <a:avLst/>
          </a:prstGeom>
          <a:noFill/>
          <a:ln w="25400" cap="flat" cmpd="sng" algn="ctr">
            <a:noFill/>
            <a:prstDash val="solid"/>
          </a:ln>
        </p:spPr>
        <p:style>
          <a:lnRef idx="2">
            <a:schemeClr val="dk1"/>
          </a:lnRef>
          <a:fillRef idx="1">
            <a:schemeClr val="lt1"/>
          </a:fillRef>
          <a:effectRef idx="0">
            <a:schemeClr val="dk1"/>
          </a:effectRef>
          <a:fontRef idx="minor">
            <a:schemeClr val="dk1"/>
          </a:fontRef>
        </p:style>
        <p:txBody>
          <a:bodyPr vert="horz" wrap="square" lIns="960000" tIns="0" rIns="0" bIns="0" rtlCol="0" anchor="t" anchorCtr="0">
            <a:spAutoFit/>
          </a:bodyPr>
          <a:lstStyle>
            <a:lvl1pPr marL="342900" indent="-3429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dk1"/>
                </a:solidFill>
                <a:latin typeface="+mn-lt"/>
                <a:ea typeface="+mn-ea"/>
                <a:cs typeface="+mn-cs"/>
              </a:defRPr>
            </a:lvl9pPr>
          </a:lstStyle>
          <a:p>
            <a:pPr marL="0" indent="0" algn="ctr" defTabSz="1219170">
              <a:buNone/>
            </a:pPr>
            <a:r>
              <a:rPr lang="ru-RU" sz="4000" dirty="0" smtClean="0">
                <a:solidFill>
                  <a:srgbClr val="002060"/>
                </a:solidFill>
                <a:latin typeface="Merriweather"/>
                <a:cs typeface="Times New Roman" pitchFamily="18" charset="0"/>
              </a:rPr>
              <a:t>Два </a:t>
            </a:r>
            <a:r>
              <a:rPr lang="ru-RU" sz="4000" dirty="0">
                <a:solidFill>
                  <a:srgbClr val="002060"/>
                </a:solidFill>
                <a:latin typeface="Merriweather"/>
                <a:cs typeface="Times New Roman" pitchFamily="18" charset="0"/>
              </a:rPr>
              <a:t>или три слова, которые относятся к одному слову и отвечают на один вопрос, могут при этом оказаться </a:t>
            </a:r>
            <a:r>
              <a:rPr lang="ru-RU" sz="4000" dirty="0" smtClean="0">
                <a:solidFill>
                  <a:srgbClr val="002060"/>
                </a:solidFill>
                <a:latin typeface="Merriweather"/>
                <a:cs typeface="Times New Roman" pitchFamily="18" charset="0"/>
              </a:rPr>
              <a:t>вовсе не </a:t>
            </a:r>
            <a:r>
              <a:rPr lang="ru-RU" sz="4000" dirty="0">
                <a:solidFill>
                  <a:srgbClr val="002060"/>
                </a:solidFill>
                <a:latin typeface="Merriweather"/>
                <a:cs typeface="Times New Roman" pitchFamily="18" charset="0"/>
              </a:rPr>
              <a:t>однородными членами предложения!</a:t>
            </a:r>
          </a:p>
          <a:p>
            <a:pPr marL="0" indent="0" algn="ctr" defTabSz="1219170">
              <a:buNone/>
            </a:pPr>
            <a:endParaRPr lang="ru-RU" sz="4000" dirty="0">
              <a:solidFill>
                <a:srgbClr val="C00000"/>
              </a:solidFill>
              <a:latin typeface="Merriweather"/>
              <a:cs typeface="Times New Roman" pitchFamily="18" charset="0"/>
            </a:endParaRPr>
          </a:p>
          <a:p>
            <a:pPr marL="0" indent="0" algn="ctr" defTabSz="1219170">
              <a:buNone/>
            </a:pPr>
            <a:endParaRPr lang="ru-RU" dirty="0">
              <a:solidFill>
                <a:srgbClr val="C00000"/>
              </a:solidFill>
              <a:latin typeface="Merriweather"/>
              <a:cs typeface="Times New Roman" pitchFamily="18" charset="0"/>
            </a:endParaRPr>
          </a:p>
        </p:txBody>
      </p:sp>
      <p:sp>
        <p:nvSpPr>
          <p:cNvPr id="15" name="Объект 2">
            <a:extLst>
              <a:ext uri="{FF2B5EF4-FFF2-40B4-BE49-F238E27FC236}">
                <a16:creationId xmlns:a16="http://schemas.microsoft.com/office/drawing/2014/main" id="{EB2FE223-54B9-4C28-926A-C6129E92FFB3}"/>
              </a:ext>
            </a:extLst>
          </p:cNvPr>
          <p:cNvSpPr txBox="1">
            <a:spLocks/>
          </p:cNvSpPr>
          <p:nvPr/>
        </p:nvSpPr>
        <p:spPr>
          <a:xfrm>
            <a:off x="0" y="6255025"/>
            <a:ext cx="11224592" cy="369332"/>
          </a:xfrm>
          <a:prstGeom prst="rect">
            <a:avLst/>
          </a:prstGeom>
          <a:noFill/>
          <a:ln w="25400" cap="flat" cmpd="sng" algn="ctr">
            <a:noFill/>
            <a:prstDash val="solid"/>
          </a:ln>
        </p:spPr>
        <p:style>
          <a:lnRef idx="2">
            <a:schemeClr val="dk1"/>
          </a:lnRef>
          <a:fillRef idx="1">
            <a:schemeClr val="lt1"/>
          </a:fillRef>
          <a:effectRef idx="0">
            <a:schemeClr val="dk1"/>
          </a:effectRef>
          <a:fontRef idx="minor">
            <a:schemeClr val="dk1"/>
          </a:fontRef>
        </p:style>
        <p:txBody>
          <a:bodyPr vert="horz" wrap="square" lIns="960000" tIns="0" rIns="0" bIns="0" rtlCol="0" anchor="t" anchorCtr="0">
            <a:spAutoFit/>
          </a:bodyPr>
          <a:lstStyle>
            <a:defPPr>
              <a:defRPr lang="ru-RU"/>
            </a:defPPr>
            <a:lvl1pPr marL="0" algn="l" defTabSz="685783" rtl="0" eaLnBrk="1" latinLnBrk="0" hangingPunct="1">
              <a:defRPr sz="1350" kern="1200">
                <a:solidFill>
                  <a:schemeClr val="dk1"/>
                </a:solidFill>
                <a:latin typeface="+mn-lt"/>
                <a:ea typeface="+mn-ea"/>
                <a:cs typeface="+mn-cs"/>
              </a:defRPr>
            </a:lvl1pPr>
            <a:lvl2pPr marL="342892" algn="l" defTabSz="685783" rtl="0" eaLnBrk="1" latinLnBrk="0" hangingPunct="1">
              <a:defRPr sz="1350" kern="1200">
                <a:solidFill>
                  <a:schemeClr val="dk1"/>
                </a:solidFill>
                <a:latin typeface="+mn-lt"/>
                <a:ea typeface="+mn-ea"/>
                <a:cs typeface="+mn-cs"/>
              </a:defRPr>
            </a:lvl2pPr>
            <a:lvl3pPr marL="685783" algn="l" defTabSz="685783" rtl="0" eaLnBrk="1" latinLnBrk="0" hangingPunct="1">
              <a:defRPr sz="1350" kern="1200">
                <a:solidFill>
                  <a:schemeClr val="dk1"/>
                </a:solidFill>
                <a:latin typeface="+mn-lt"/>
                <a:ea typeface="+mn-ea"/>
                <a:cs typeface="+mn-cs"/>
              </a:defRPr>
            </a:lvl3pPr>
            <a:lvl4pPr marL="1028675" algn="l" defTabSz="685783" rtl="0" eaLnBrk="1" latinLnBrk="0" hangingPunct="1">
              <a:defRPr sz="1350" kern="1200">
                <a:solidFill>
                  <a:schemeClr val="dk1"/>
                </a:solidFill>
                <a:latin typeface="+mn-lt"/>
                <a:ea typeface="+mn-ea"/>
                <a:cs typeface="+mn-cs"/>
              </a:defRPr>
            </a:lvl4pPr>
            <a:lvl5pPr marL="1371566" algn="l" defTabSz="685783" rtl="0" eaLnBrk="1" latinLnBrk="0" hangingPunct="1">
              <a:defRPr sz="1350" kern="1200">
                <a:solidFill>
                  <a:schemeClr val="dk1"/>
                </a:solidFill>
                <a:latin typeface="+mn-lt"/>
                <a:ea typeface="+mn-ea"/>
                <a:cs typeface="+mn-cs"/>
              </a:defRPr>
            </a:lvl5pPr>
            <a:lvl6pPr marL="1714457" algn="l" defTabSz="685783" rtl="0" eaLnBrk="1" latinLnBrk="0" hangingPunct="1">
              <a:defRPr sz="1350" kern="1200">
                <a:solidFill>
                  <a:schemeClr val="dk1"/>
                </a:solidFill>
                <a:latin typeface="+mn-lt"/>
                <a:ea typeface="+mn-ea"/>
                <a:cs typeface="+mn-cs"/>
              </a:defRPr>
            </a:lvl6pPr>
            <a:lvl7pPr marL="2057348" algn="l" defTabSz="685783" rtl="0" eaLnBrk="1" latinLnBrk="0" hangingPunct="1">
              <a:defRPr sz="1350" kern="1200">
                <a:solidFill>
                  <a:schemeClr val="dk1"/>
                </a:solidFill>
                <a:latin typeface="+mn-lt"/>
                <a:ea typeface="+mn-ea"/>
                <a:cs typeface="+mn-cs"/>
              </a:defRPr>
            </a:lvl7pPr>
            <a:lvl8pPr marL="2400240" algn="l" defTabSz="685783" rtl="0" eaLnBrk="1" latinLnBrk="0" hangingPunct="1">
              <a:defRPr sz="1350" kern="1200">
                <a:solidFill>
                  <a:schemeClr val="dk1"/>
                </a:solidFill>
                <a:latin typeface="+mn-lt"/>
                <a:ea typeface="+mn-ea"/>
                <a:cs typeface="+mn-cs"/>
              </a:defRPr>
            </a:lvl8pPr>
            <a:lvl9pPr marL="2743132" algn="l" defTabSz="685783" rtl="0" eaLnBrk="1" latinLnBrk="0" hangingPunct="1">
              <a:defRPr sz="1350" kern="1200">
                <a:solidFill>
                  <a:schemeClr val="dk1"/>
                </a:solidFill>
                <a:latin typeface="+mn-lt"/>
                <a:ea typeface="+mn-ea"/>
                <a:cs typeface="+mn-cs"/>
              </a:defRPr>
            </a:lvl9pPr>
          </a:lstStyle>
          <a:p>
            <a:pPr algn="ctr" defTabSz="914354"/>
            <a:r>
              <a:rPr lang="ru-RU" sz="2400" dirty="0">
                <a:solidFill>
                  <a:srgbClr val="0070C0"/>
                </a:solidFill>
                <a:latin typeface="Merriweather"/>
                <a:cs typeface="Times New Roman" pitchFamily="18" charset="0"/>
              </a:rPr>
              <a:t>С</a:t>
            </a:r>
            <a:r>
              <a:rPr lang="ru-RU" sz="2400" dirty="0" smtClean="0">
                <a:solidFill>
                  <a:srgbClr val="0070C0"/>
                </a:solidFill>
                <a:latin typeface="Merriweather"/>
                <a:cs typeface="Times New Roman" pitchFamily="18" charset="0"/>
              </a:rPr>
              <a:t>истематизируем знания, необходимые для выполнения задания №16</a:t>
            </a:r>
            <a:endParaRPr lang="ru-RU" sz="2400" dirty="0">
              <a:solidFill>
                <a:srgbClr val="0070C0"/>
              </a:solidFill>
              <a:latin typeface="Merriweather"/>
              <a:cs typeface="Times New Roman" pitchFamily="18" charset="0"/>
            </a:endParaRPr>
          </a:p>
        </p:txBody>
      </p:sp>
      <p:grpSp>
        <p:nvGrpSpPr>
          <p:cNvPr id="11" name="Группа 10">
            <a:extLst>
              <a:ext uri="{FF2B5EF4-FFF2-40B4-BE49-F238E27FC236}">
                <a16:creationId xmlns:a16="http://schemas.microsoft.com/office/drawing/2014/main" id="{664F550B-ABAC-4F79-80CD-6E914DC6F989}"/>
              </a:ext>
            </a:extLst>
          </p:cNvPr>
          <p:cNvGrpSpPr/>
          <p:nvPr/>
        </p:nvGrpSpPr>
        <p:grpSpPr>
          <a:xfrm>
            <a:off x="324296" y="643905"/>
            <a:ext cx="1646018" cy="2278858"/>
            <a:chOff x="3618662" y="268220"/>
            <a:chExt cx="2947358" cy="4826782"/>
          </a:xfrm>
        </p:grpSpPr>
        <p:pic>
          <p:nvPicPr>
            <p:cNvPr id="12" name="Рисунок 11">
              <a:extLst>
                <a:ext uri="{FF2B5EF4-FFF2-40B4-BE49-F238E27FC236}">
                  <a16:creationId xmlns:a16="http://schemas.microsoft.com/office/drawing/2014/main" id="{1B4CA897-A646-4073-BB45-1A93C9987A4E}"/>
                </a:ext>
              </a:extLst>
            </p:cNvPr>
            <p:cNvPicPr>
              <a:picLocks noChangeAspect="1"/>
            </p:cNvPicPr>
            <p:nvPr/>
          </p:nvPicPr>
          <p:blipFill>
            <a:blip r:embed="rId3"/>
            <a:stretch>
              <a:fillRect/>
            </a:stretch>
          </p:blipFill>
          <p:spPr>
            <a:xfrm>
              <a:off x="3618662" y="268220"/>
              <a:ext cx="2947358" cy="4826782"/>
            </a:xfrm>
            <a:prstGeom prst="rect">
              <a:avLst/>
            </a:prstGeom>
          </p:spPr>
        </p:pic>
        <p:sp>
          <p:nvSpPr>
            <p:cNvPr id="14" name="Текст 2">
              <a:extLst>
                <a:ext uri="{FF2B5EF4-FFF2-40B4-BE49-F238E27FC236}">
                  <a16:creationId xmlns:a16="http://schemas.microsoft.com/office/drawing/2014/main" id="{4C1566FD-49D2-402E-B3C8-4BD6274E92EA}"/>
                </a:ext>
              </a:extLst>
            </p:cNvPr>
            <p:cNvSpPr txBox="1">
              <a:spLocks/>
            </p:cNvSpPr>
            <p:nvPr/>
          </p:nvSpPr>
          <p:spPr>
            <a:xfrm>
              <a:off x="4066063" y="1664336"/>
              <a:ext cx="2227521" cy="1793576"/>
            </a:xfrm>
            <a:prstGeom prst="rect">
              <a:avLst/>
            </a:prstGeom>
            <a:noFill/>
            <a:ln w="12700" cap="flat" cmpd="sng" algn="ctr">
              <a:noFill/>
              <a:prstDash val="solid"/>
              <a:miter lim="800000"/>
            </a:ln>
            <a:effectLst/>
          </p:spPr>
          <p:txBody>
            <a:bodyPr vert="horz" lIns="121920" tIns="60960" rIns="121920" bIns="60960" rtlCol="0" anchor="b">
              <a:noAutofit/>
            </a:bodyPr>
            <a:lstStyle>
              <a:defPPr>
                <a:defRPr lang="ru-RU"/>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l" defTabSz="1219170" rtl="0" eaLnBrk="1" fontAlgn="auto" latinLnBrk="0" hangingPunct="1">
                <a:lnSpc>
                  <a:spcPct val="150000"/>
                </a:lnSpc>
                <a:spcBef>
                  <a:spcPts val="0"/>
                </a:spcBef>
                <a:spcAft>
                  <a:spcPts val="0"/>
                </a:spcAft>
                <a:buClrTx/>
                <a:buSzTx/>
                <a:buFontTx/>
                <a:buNone/>
                <a:tabLst/>
                <a:defRPr/>
              </a:pPr>
              <a:endParaRPr kumimoji="0" lang="ru-RU" sz="1333" b="1" i="0" u="none" strike="noStrike" kern="1200" cap="none" spc="0" normalizeH="0" baseline="0" noProof="0" dirty="0">
                <a:ln>
                  <a:noFill/>
                </a:ln>
                <a:solidFill>
                  <a:prstClr val="white"/>
                </a:solidFill>
                <a:effectLst/>
                <a:uLnTx/>
                <a:uFillTx/>
                <a:latin typeface="Roboto"/>
                <a:ea typeface="+mn-ea"/>
                <a:cs typeface="+mn-cs"/>
              </a:endParaRPr>
            </a:p>
          </p:txBody>
        </p:sp>
        <p:sp>
          <p:nvSpPr>
            <p:cNvPr id="16" name="Текст 2">
              <a:extLst>
                <a:ext uri="{FF2B5EF4-FFF2-40B4-BE49-F238E27FC236}">
                  <a16:creationId xmlns:a16="http://schemas.microsoft.com/office/drawing/2014/main" id="{CC1CC4BD-F2DA-4AF2-BAA5-8E5930D41D6C}"/>
                </a:ext>
              </a:extLst>
            </p:cNvPr>
            <p:cNvSpPr txBox="1">
              <a:spLocks/>
            </p:cNvSpPr>
            <p:nvPr/>
          </p:nvSpPr>
          <p:spPr>
            <a:xfrm>
              <a:off x="3780527" y="1772319"/>
              <a:ext cx="2785492" cy="1308811"/>
            </a:xfrm>
            <a:prstGeom prst="rect">
              <a:avLst/>
            </a:prstGeom>
            <a:noFill/>
            <a:ln w="12700" cap="flat" cmpd="sng" algn="ctr">
              <a:noFill/>
              <a:prstDash val="solid"/>
              <a:miter lim="800000"/>
            </a:ln>
            <a:effectLst/>
          </p:spPr>
          <p:txBody>
            <a:bodyPr vert="horz" lIns="121920" tIns="60960" rIns="121920" bIns="60960" rtlCol="0" anchor="b">
              <a:noAutofit/>
            </a:bodyPr>
            <a:lstStyle>
              <a:defPPr>
                <a:defRPr lang="ru-RU"/>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ru-RU" sz="2000" b="0" i="0" u="none" strike="noStrike" kern="1200" cap="none" spc="0" normalizeH="0" baseline="0" noProof="0" dirty="0" smtClean="0">
                  <a:ln>
                    <a:noFill/>
                  </a:ln>
                  <a:solidFill>
                    <a:prstClr val="white"/>
                  </a:solidFill>
                  <a:effectLst/>
                  <a:uLnTx/>
                  <a:uFillTx/>
                  <a:latin typeface="Roboto"/>
                  <a:ea typeface="+mn-ea"/>
                  <a:cs typeface="+mn-cs"/>
                </a:rPr>
                <a:t>РУССКИЙ </a:t>
              </a:r>
              <a:r>
                <a:rPr kumimoji="0" lang="ru-RU" sz="2000" b="0" i="0" u="none" strike="noStrike" kern="1200" cap="none" spc="0" normalizeH="0" baseline="0" noProof="0" dirty="0">
                  <a:ln>
                    <a:noFill/>
                  </a:ln>
                  <a:solidFill>
                    <a:prstClr val="white"/>
                  </a:solidFill>
                  <a:effectLst/>
                  <a:uLnTx/>
                  <a:uFillTx/>
                  <a:latin typeface="Roboto"/>
                  <a:ea typeface="+mn-ea"/>
                  <a:cs typeface="+mn-cs"/>
                </a:rPr>
                <a:t>ЯЗЫК</a:t>
              </a:r>
            </a:p>
          </p:txBody>
        </p:sp>
      </p:grpSp>
    </p:spTree>
    <p:extLst>
      <p:ext uri="{BB962C8B-B14F-4D97-AF65-F5344CB8AC3E}">
        <p14:creationId xmlns:p14="http://schemas.microsoft.com/office/powerpoint/2010/main" val="3653363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par>
                          <p:cTn id="18" fill="hold">
                            <p:stCondLst>
                              <p:cond delay="500"/>
                            </p:stCondLst>
                            <p:childTnLst>
                              <p:par>
                                <p:cTn id="19" presetID="6" presetClass="emph" presetSubtype="0" fill="hold" nodeType="afterEffect">
                                  <p:stCondLst>
                                    <p:cond delay="0"/>
                                  </p:stCondLst>
                                  <p:childTnLst>
                                    <p:animScale>
                                      <p:cBhvr>
                                        <p:cTn id="20" dur="1250" fill="hold"/>
                                        <p:tgtEl>
                                          <p:spTgt spid="11"/>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0" y="265324"/>
            <a:ext cx="12192000" cy="2092689"/>
          </a:xfrm>
          <a:prstGeom prst="rect">
            <a:avLst/>
          </a:prstGeom>
        </p:spPr>
        <p:txBody>
          <a:bodyPr wrap="square" lIns="0" tIns="0" rIns="0" bIns="0">
            <a:spAutoFit/>
          </a:bodyPr>
          <a:lstStyle/>
          <a:p>
            <a:pPr algn="ctr" defTabSz="914354"/>
            <a:r>
              <a:rPr lang="ru-RU" sz="4533" b="1" dirty="0" smtClean="0">
                <a:solidFill>
                  <a:srgbClr val="0070C0"/>
                </a:solidFill>
                <a:latin typeface="Merriweather"/>
                <a:cs typeface="Gotham Pro Light" pitchFamily="50" charset="0"/>
              </a:rPr>
              <a:t>Для выполнения задания №16 нужно  знать в полном объёме 2  правила:</a:t>
            </a:r>
          </a:p>
          <a:p>
            <a:pPr algn="ctr" defTabSz="914354"/>
            <a:endParaRPr lang="ru-RU" sz="4533" b="1" dirty="0">
              <a:solidFill>
                <a:srgbClr val="0070C0"/>
              </a:solidFill>
              <a:latin typeface="Merriweather"/>
              <a:cs typeface="Gotham Pro Light" pitchFamily="50" charset="0"/>
            </a:endParaRPr>
          </a:p>
        </p:txBody>
      </p:sp>
      <p:sp>
        <p:nvSpPr>
          <p:cNvPr id="20" name="Объект 2">
            <a:extLst>
              <a:ext uri="{FF2B5EF4-FFF2-40B4-BE49-F238E27FC236}">
                <a16:creationId xmlns:a16="http://schemas.microsoft.com/office/drawing/2014/main" id="{AA1F720E-E9DC-44D9-99D2-426D4220A903}"/>
              </a:ext>
            </a:extLst>
          </p:cNvPr>
          <p:cNvSpPr txBox="1">
            <a:spLocks/>
          </p:cNvSpPr>
          <p:nvPr/>
        </p:nvSpPr>
        <p:spPr>
          <a:xfrm>
            <a:off x="582203" y="1072943"/>
            <a:ext cx="10843084" cy="677108"/>
          </a:xfrm>
          <a:prstGeom prst="rect">
            <a:avLst/>
          </a:prstGeom>
          <a:noFill/>
          <a:ln w="25400" cap="flat" cmpd="sng" algn="ctr">
            <a:noFill/>
            <a:prstDash val="solid"/>
          </a:ln>
        </p:spPr>
        <p:style>
          <a:lnRef idx="2">
            <a:schemeClr val="dk1"/>
          </a:lnRef>
          <a:fillRef idx="1">
            <a:schemeClr val="lt1"/>
          </a:fillRef>
          <a:effectRef idx="0">
            <a:schemeClr val="dk1"/>
          </a:effectRef>
          <a:fontRef idx="minor">
            <a:schemeClr val="dk1"/>
          </a:fontRef>
        </p:style>
        <p:txBody>
          <a:bodyPr vert="horz" wrap="square" lIns="960000" tIns="0" rIns="0" bIns="0" rtlCol="0" anchor="t" anchorCtr="0">
            <a:spAutoFit/>
          </a:bodyPr>
          <a:lstStyle>
            <a:lvl1pPr marL="342900" indent="-3429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dk1"/>
                </a:solidFill>
                <a:latin typeface="+mn-lt"/>
                <a:ea typeface="+mn-ea"/>
                <a:cs typeface="+mn-cs"/>
              </a:defRPr>
            </a:lvl9pPr>
          </a:lstStyle>
          <a:p>
            <a:pPr marL="0" indent="0" algn="ctr" defTabSz="1219170">
              <a:buNone/>
            </a:pPr>
            <a:r>
              <a:rPr lang="ru-RU" sz="4400" b="1" dirty="0" smtClean="0">
                <a:solidFill>
                  <a:srgbClr val="0070C0"/>
                </a:solidFill>
                <a:latin typeface="Merriweather"/>
                <a:cs typeface="Times New Roman" pitchFamily="18" charset="0"/>
              </a:rPr>
              <a:t> </a:t>
            </a:r>
            <a:endParaRPr lang="ru-RU" sz="4400" b="1" dirty="0">
              <a:solidFill>
                <a:srgbClr val="0070C0"/>
              </a:solidFill>
              <a:latin typeface="Merriweather"/>
              <a:cs typeface="Times New Roman" pitchFamily="18" charset="0"/>
            </a:endParaRPr>
          </a:p>
        </p:txBody>
      </p:sp>
      <p:sp>
        <p:nvSpPr>
          <p:cNvPr id="22" name="Объект 2">
            <a:extLst>
              <a:ext uri="{FF2B5EF4-FFF2-40B4-BE49-F238E27FC236}">
                <a16:creationId xmlns:a16="http://schemas.microsoft.com/office/drawing/2014/main" id="{69428282-C214-4D49-A4BB-921BB40B0E84}"/>
              </a:ext>
            </a:extLst>
          </p:cNvPr>
          <p:cNvSpPr txBox="1">
            <a:spLocks/>
          </p:cNvSpPr>
          <p:nvPr/>
        </p:nvSpPr>
        <p:spPr>
          <a:xfrm>
            <a:off x="-65314" y="2557669"/>
            <a:ext cx="9405257" cy="738664"/>
          </a:xfrm>
          <a:prstGeom prst="rect">
            <a:avLst/>
          </a:prstGeom>
          <a:noFill/>
          <a:ln w="25400" cap="flat" cmpd="sng" algn="ctr">
            <a:noFill/>
            <a:prstDash val="solid"/>
          </a:ln>
        </p:spPr>
        <p:style>
          <a:lnRef idx="2">
            <a:schemeClr val="dk1"/>
          </a:lnRef>
          <a:fillRef idx="1">
            <a:schemeClr val="lt1"/>
          </a:fillRef>
          <a:effectRef idx="0">
            <a:schemeClr val="dk1"/>
          </a:effectRef>
          <a:fontRef idx="minor">
            <a:schemeClr val="dk1"/>
          </a:fontRef>
        </p:style>
        <p:txBody>
          <a:bodyPr vert="horz" wrap="square" lIns="960000" tIns="0" rIns="0" bIns="0" rtlCol="0" anchor="t" anchorCtr="0">
            <a:spAutoFit/>
          </a:bodyPr>
          <a:lstStyle>
            <a:lvl1pPr marL="342900" indent="-3429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dk1"/>
                </a:solidFill>
                <a:latin typeface="+mn-lt"/>
                <a:ea typeface="+mn-ea"/>
                <a:cs typeface="+mn-cs"/>
              </a:defRPr>
            </a:lvl9pPr>
          </a:lstStyle>
          <a:p>
            <a:pPr marL="0" indent="0" defTabSz="1219170">
              <a:buNone/>
            </a:pPr>
            <a:r>
              <a:rPr lang="ru-RU" b="1" dirty="0" smtClean="0">
                <a:solidFill>
                  <a:srgbClr val="0070C0"/>
                </a:solidFill>
                <a:latin typeface="Merriweather"/>
                <a:cs typeface="Times New Roman" pitchFamily="18" charset="0"/>
              </a:rPr>
              <a:t>1) </a:t>
            </a:r>
            <a:r>
              <a:rPr lang="ru-RU" b="1" dirty="0">
                <a:solidFill>
                  <a:srgbClr val="0070C0"/>
                </a:solidFill>
                <a:latin typeface="Merriweather"/>
                <a:cs typeface="Times New Roman" pitchFamily="18" charset="0"/>
              </a:rPr>
              <a:t>п</a:t>
            </a:r>
            <a:r>
              <a:rPr lang="ru-RU" b="1" dirty="0" smtClean="0">
                <a:solidFill>
                  <a:srgbClr val="0070C0"/>
                </a:solidFill>
                <a:latin typeface="Merriweather"/>
                <a:cs typeface="Times New Roman" pitchFamily="18" charset="0"/>
              </a:rPr>
              <a:t>унктуация </a:t>
            </a:r>
            <a:r>
              <a:rPr lang="ru-RU" b="1" dirty="0">
                <a:solidFill>
                  <a:srgbClr val="0070C0"/>
                </a:solidFill>
                <a:latin typeface="Merriweather"/>
                <a:cs typeface="Times New Roman" pitchFamily="18" charset="0"/>
              </a:rPr>
              <a:t>в сложносочинённом  предложении </a:t>
            </a:r>
            <a:r>
              <a:rPr lang="ru-RU" b="1" dirty="0" smtClean="0">
                <a:solidFill>
                  <a:srgbClr val="0070C0"/>
                </a:solidFill>
                <a:latin typeface="Merriweather"/>
                <a:cs typeface="Times New Roman" pitchFamily="18" charset="0"/>
              </a:rPr>
              <a:t>(</a:t>
            </a:r>
            <a:r>
              <a:rPr lang="ru-RU" b="1" dirty="0">
                <a:solidFill>
                  <a:srgbClr val="0070C0"/>
                </a:solidFill>
                <a:latin typeface="Merriweather"/>
                <a:cs typeface="Times New Roman" pitchFamily="18" charset="0"/>
              </a:rPr>
              <a:t>между  его частями</a:t>
            </a:r>
            <a:r>
              <a:rPr lang="ru-RU" b="1" dirty="0" smtClean="0">
                <a:solidFill>
                  <a:srgbClr val="0070C0"/>
                </a:solidFill>
                <a:latin typeface="Merriweather"/>
                <a:cs typeface="Times New Roman" pitchFamily="18" charset="0"/>
              </a:rPr>
              <a:t>); </a:t>
            </a:r>
            <a:endParaRPr lang="ru-RU" b="1" dirty="0">
              <a:solidFill>
                <a:srgbClr val="0070C0"/>
              </a:solidFill>
              <a:latin typeface="Merriweather"/>
              <a:cs typeface="Times New Roman" pitchFamily="18" charset="0"/>
            </a:endParaRPr>
          </a:p>
        </p:txBody>
      </p:sp>
      <p:sp>
        <p:nvSpPr>
          <p:cNvPr id="15" name="Объект 2">
            <a:extLst>
              <a:ext uri="{FF2B5EF4-FFF2-40B4-BE49-F238E27FC236}">
                <a16:creationId xmlns:a16="http://schemas.microsoft.com/office/drawing/2014/main" id="{EB2FE223-54B9-4C28-926A-C6129E92FFB3}"/>
              </a:ext>
            </a:extLst>
          </p:cNvPr>
          <p:cNvSpPr txBox="1">
            <a:spLocks/>
          </p:cNvSpPr>
          <p:nvPr/>
        </p:nvSpPr>
        <p:spPr>
          <a:xfrm>
            <a:off x="0" y="4061792"/>
            <a:ext cx="10328988" cy="738664"/>
          </a:xfrm>
          <a:prstGeom prst="rect">
            <a:avLst/>
          </a:prstGeom>
          <a:noFill/>
          <a:ln w="25400" cap="flat" cmpd="sng" algn="ctr">
            <a:noFill/>
            <a:prstDash val="solid"/>
          </a:ln>
        </p:spPr>
        <p:style>
          <a:lnRef idx="2">
            <a:schemeClr val="dk1"/>
          </a:lnRef>
          <a:fillRef idx="1">
            <a:schemeClr val="lt1"/>
          </a:fillRef>
          <a:effectRef idx="0">
            <a:schemeClr val="dk1"/>
          </a:effectRef>
          <a:fontRef idx="minor">
            <a:schemeClr val="dk1"/>
          </a:fontRef>
        </p:style>
        <p:txBody>
          <a:bodyPr vert="horz" wrap="square" lIns="960000" tIns="0" rIns="0" bIns="0" rtlCol="0" anchor="t" anchorCtr="0">
            <a:spAutoFit/>
          </a:bodyPr>
          <a:lstStyle>
            <a:defPPr>
              <a:defRPr lang="ru-RU"/>
            </a:defPPr>
            <a:lvl1pPr marL="0" algn="l" defTabSz="685783" rtl="0" eaLnBrk="1" latinLnBrk="0" hangingPunct="1">
              <a:defRPr sz="1350" kern="1200">
                <a:solidFill>
                  <a:schemeClr val="dk1"/>
                </a:solidFill>
                <a:latin typeface="+mn-lt"/>
                <a:ea typeface="+mn-ea"/>
                <a:cs typeface="+mn-cs"/>
              </a:defRPr>
            </a:lvl1pPr>
            <a:lvl2pPr marL="342892" algn="l" defTabSz="685783" rtl="0" eaLnBrk="1" latinLnBrk="0" hangingPunct="1">
              <a:defRPr sz="1350" kern="1200">
                <a:solidFill>
                  <a:schemeClr val="dk1"/>
                </a:solidFill>
                <a:latin typeface="+mn-lt"/>
                <a:ea typeface="+mn-ea"/>
                <a:cs typeface="+mn-cs"/>
              </a:defRPr>
            </a:lvl2pPr>
            <a:lvl3pPr marL="685783" algn="l" defTabSz="685783" rtl="0" eaLnBrk="1" latinLnBrk="0" hangingPunct="1">
              <a:defRPr sz="1350" kern="1200">
                <a:solidFill>
                  <a:schemeClr val="dk1"/>
                </a:solidFill>
                <a:latin typeface="+mn-lt"/>
                <a:ea typeface="+mn-ea"/>
                <a:cs typeface="+mn-cs"/>
              </a:defRPr>
            </a:lvl3pPr>
            <a:lvl4pPr marL="1028675" algn="l" defTabSz="685783" rtl="0" eaLnBrk="1" latinLnBrk="0" hangingPunct="1">
              <a:defRPr sz="1350" kern="1200">
                <a:solidFill>
                  <a:schemeClr val="dk1"/>
                </a:solidFill>
                <a:latin typeface="+mn-lt"/>
                <a:ea typeface="+mn-ea"/>
                <a:cs typeface="+mn-cs"/>
              </a:defRPr>
            </a:lvl4pPr>
            <a:lvl5pPr marL="1371566" algn="l" defTabSz="685783" rtl="0" eaLnBrk="1" latinLnBrk="0" hangingPunct="1">
              <a:defRPr sz="1350" kern="1200">
                <a:solidFill>
                  <a:schemeClr val="dk1"/>
                </a:solidFill>
                <a:latin typeface="+mn-lt"/>
                <a:ea typeface="+mn-ea"/>
                <a:cs typeface="+mn-cs"/>
              </a:defRPr>
            </a:lvl5pPr>
            <a:lvl6pPr marL="1714457" algn="l" defTabSz="685783" rtl="0" eaLnBrk="1" latinLnBrk="0" hangingPunct="1">
              <a:defRPr sz="1350" kern="1200">
                <a:solidFill>
                  <a:schemeClr val="dk1"/>
                </a:solidFill>
                <a:latin typeface="+mn-lt"/>
                <a:ea typeface="+mn-ea"/>
                <a:cs typeface="+mn-cs"/>
              </a:defRPr>
            </a:lvl6pPr>
            <a:lvl7pPr marL="2057348" algn="l" defTabSz="685783" rtl="0" eaLnBrk="1" latinLnBrk="0" hangingPunct="1">
              <a:defRPr sz="1350" kern="1200">
                <a:solidFill>
                  <a:schemeClr val="dk1"/>
                </a:solidFill>
                <a:latin typeface="+mn-lt"/>
                <a:ea typeface="+mn-ea"/>
                <a:cs typeface="+mn-cs"/>
              </a:defRPr>
            </a:lvl7pPr>
            <a:lvl8pPr marL="2400240" algn="l" defTabSz="685783" rtl="0" eaLnBrk="1" latinLnBrk="0" hangingPunct="1">
              <a:defRPr sz="1350" kern="1200">
                <a:solidFill>
                  <a:schemeClr val="dk1"/>
                </a:solidFill>
                <a:latin typeface="+mn-lt"/>
                <a:ea typeface="+mn-ea"/>
                <a:cs typeface="+mn-cs"/>
              </a:defRPr>
            </a:lvl8pPr>
            <a:lvl9pPr marL="2743132" algn="l" defTabSz="685783" rtl="0" eaLnBrk="1" latinLnBrk="0" hangingPunct="1">
              <a:defRPr sz="1350" kern="1200">
                <a:solidFill>
                  <a:schemeClr val="dk1"/>
                </a:solidFill>
                <a:latin typeface="+mn-lt"/>
                <a:ea typeface="+mn-ea"/>
                <a:cs typeface="+mn-cs"/>
              </a:defRPr>
            </a:lvl9pPr>
          </a:lstStyle>
          <a:p>
            <a:pPr defTabSz="1219170"/>
            <a:r>
              <a:rPr lang="ru-RU" sz="2400" b="1" dirty="0" smtClean="0">
                <a:solidFill>
                  <a:srgbClr val="0070C0"/>
                </a:solidFill>
                <a:latin typeface="Merriweather"/>
                <a:cs typeface="Times New Roman" pitchFamily="18" charset="0"/>
              </a:rPr>
              <a:t>2) </a:t>
            </a:r>
            <a:r>
              <a:rPr lang="ru-RU" sz="2400" b="1" dirty="0">
                <a:solidFill>
                  <a:srgbClr val="0070C0"/>
                </a:solidFill>
                <a:latin typeface="Merriweather"/>
                <a:cs typeface="Times New Roman" pitchFamily="18" charset="0"/>
              </a:rPr>
              <a:t>п</a:t>
            </a:r>
            <a:r>
              <a:rPr lang="ru-RU" sz="2400" b="1" dirty="0" smtClean="0">
                <a:solidFill>
                  <a:srgbClr val="0070C0"/>
                </a:solidFill>
                <a:latin typeface="Merriweather"/>
                <a:cs typeface="Times New Roman" pitchFamily="18" charset="0"/>
              </a:rPr>
              <a:t>унктуация </a:t>
            </a:r>
            <a:r>
              <a:rPr lang="ru-RU" sz="2400" b="1" dirty="0">
                <a:solidFill>
                  <a:srgbClr val="0070C0"/>
                </a:solidFill>
                <a:latin typeface="Merriweather"/>
                <a:cs typeface="Times New Roman" pitchFamily="18" charset="0"/>
              </a:rPr>
              <a:t>в простом предложении, осложнённом однородными членами.</a:t>
            </a:r>
          </a:p>
        </p:txBody>
      </p:sp>
      <p:pic>
        <p:nvPicPr>
          <p:cNvPr id="4" name="Рисунок 3"/>
          <p:cNvPicPr>
            <a:picLocks noChangeAspect="1"/>
          </p:cNvPicPr>
          <p:nvPr/>
        </p:nvPicPr>
        <p:blipFill>
          <a:blip r:embed="rId3"/>
          <a:stretch>
            <a:fillRect/>
          </a:stretch>
        </p:blipFill>
        <p:spPr>
          <a:xfrm>
            <a:off x="9922615" y="3731490"/>
            <a:ext cx="2426402" cy="3325091"/>
          </a:xfrm>
          <a:prstGeom prst="rect">
            <a:avLst/>
          </a:prstGeom>
        </p:spPr>
      </p:pic>
    </p:spTree>
    <p:extLst>
      <p:ext uri="{BB962C8B-B14F-4D97-AF65-F5344CB8AC3E}">
        <p14:creationId xmlns:p14="http://schemas.microsoft.com/office/powerpoint/2010/main" val="2197891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1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Прямоугольник 12"/>
          <p:cNvSpPr/>
          <p:nvPr/>
        </p:nvSpPr>
        <p:spPr>
          <a:xfrm>
            <a:off x="2636874" y="336792"/>
            <a:ext cx="9006899" cy="615553"/>
          </a:xfrm>
          <a:prstGeom prst="rect">
            <a:avLst/>
          </a:prstGeom>
        </p:spPr>
        <p:txBody>
          <a:bodyPr wrap="square" lIns="0" tIns="0" rIns="0" bIns="0" anchor="ctr" anchorCtr="0">
            <a:spAutoFit/>
          </a:bodyPr>
          <a:lstStyle/>
          <a:p>
            <a:pPr defTabSz="914354"/>
            <a:r>
              <a:rPr lang="ru-RU" sz="4000" b="1" dirty="0">
                <a:solidFill>
                  <a:srgbClr val="002060"/>
                </a:solidFill>
                <a:latin typeface="Merriweather"/>
                <a:cs typeface="Gotham Pro Light" pitchFamily="50" charset="0"/>
              </a:rPr>
              <a:t>Запятая </a:t>
            </a:r>
            <a:r>
              <a:rPr lang="ru-RU" sz="4000" b="1" dirty="0" smtClean="0">
                <a:solidFill>
                  <a:srgbClr val="002060"/>
                </a:solidFill>
                <a:latin typeface="Merriweather"/>
                <a:cs typeface="Gotham Pro Light" pitchFamily="50" charset="0"/>
              </a:rPr>
              <a:t> ставится  </a:t>
            </a:r>
            <a:r>
              <a:rPr lang="ru-RU" sz="2400" b="1" dirty="0" smtClean="0">
                <a:solidFill>
                  <a:srgbClr val="002060"/>
                </a:solidFill>
                <a:latin typeface="Merriweather"/>
                <a:cs typeface="Gotham Pro Light" pitchFamily="50" charset="0"/>
              </a:rPr>
              <a:t>при </a:t>
            </a:r>
            <a:r>
              <a:rPr lang="ru-RU" sz="2400" b="1" dirty="0">
                <a:solidFill>
                  <a:srgbClr val="002060"/>
                </a:solidFill>
                <a:latin typeface="Merriweather"/>
                <a:cs typeface="Gotham Pro Light" pitchFamily="50" charset="0"/>
              </a:rPr>
              <a:t>однородных членах</a:t>
            </a:r>
          </a:p>
        </p:txBody>
      </p:sp>
      <p:sp>
        <p:nvSpPr>
          <p:cNvPr id="21" name="Скругленный прямоугольник 20"/>
          <p:cNvSpPr/>
          <p:nvPr/>
        </p:nvSpPr>
        <p:spPr>
          <a:xfrm>
            <a:off x="4058379" y="1568189"/>
            <a:ext cx="1692631" cy="713975"/>
          </a:xfrm>
          <a:prstGeom prst="roundRect">
            <a:avLst>
              <a:gd name="adj" fmla="val 50000"/>
            </a:avLst>
          </a:prstGeom>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914354"/>
            <a:endParaRPr lang="en-US" dirty="0">
              <a:solidFill>
                <a:prstClr val="black"/>
              </a:solidFill>
              <a:latin typeface="Roboto"/>
            </a:endParaRPr>
          </a:p>
        </p:txBody>
      </p:sp>
      <p:sp>
        <p:nvSpPr>
          <p:cNvPr id="22" name="Скругленный прямоугольник 21"/>
          <p:cNvSpPr/>
          <p:nvPr/>
        </p:nvSpPr>
        <p:spPr>
          <a:xfrm>
            <a:off x="6805017" y="1581802"/>
            <a:ext cx="1692631" cy="713975"/>
          </a:xfrm>
          <a:prstGeom prst="roundRect">
            <a:avLst>
              <a:gd name="adj" fmla="val 50000"/>
            </a:avLst>
          </a:prstGeom>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914354"/>
            <a:endParaRPr lang="en-US" dirty="0">
              <a:solidFill>
                <a:prstClr val="black"/>
              </a:solidFill>
              <a:latin typeface="Roboto"/>
            </a:endParaRPr>
          </a:p>
        </p:txBody>
      </p:sp>
      <p:sp>
        <p:nvSpPr>
          <p:cNvPr id="23" name="Прямоугольник 22">
            <a:extLst>
              <a:ext uri="{FF2B5EF4-FFF2-40B4-BE49-F238E27FC236}">
                <a16:creationId xmlns:a16="http://schemas.microsoft.com/office/drawing/2014/main" id="{2BDE3C00-E777-47DD-BF18-2BEF100F5A70}"/>
              </a:ext>
            </a:extLst>
          </p:cNvPr>
          <p:cNvSpPr/>
          <p:nvPr/>
        </p:nvSpPr>
        <p:spPr>
          <a:xfrm>
            <a:off x="5872320" y="1150113"/>
            <a:ext cx="555916" cy="1323439"/>
          </a:xfrm>
          <a:prstGeom prst="rect">
            <a:avLst/>
          </a:prstGeom>
          <a:ln>
            <a:noFill/>
          </a:ln>
        </p:spPr>
        <p:txBody>
          <a:bodyPr wrap="square">
            <a:spAutoFit/>
          </a:bodyPr>
          <a:lstStyle/>
          <a:p>
            <a:pPr defTabSz="914354">
              <a:spcAft>
                <a:spcPts val="1600"/>
              </a:spcAft>
            </a:pPr>
            <a:r>
              <a:rPr lang="ru-RU" sz="8000" i="1" dirty="0">
                <a:solidFill>
                  <a:srgbClr val="002060"/>
                </a:solidFill>
                <a:latin typeface="Roboto"/>
              </a:rPr>
              <a:t>,</a:t>
            </a:r>
          </a:p>
        </p:txBody>
      </p:sp>
      <p:sp>
        <p:nvSpPr>
          <p:cNvPr id="24" name="Скругленный прямоугольник 23"/>
          <p:cNvSpPr/>
          <p:nvPr/>
        </p:nvSpPr>
        <p:spPr>
          <a:xfrm>
            <a:off x="4058379" y="3169251"/>
            <a:ext cx="1692631" cy="713975"/>
          </a:xfrm>
          <a:prstGeom prst="roundRect">
            <a:avLst>
              <a:gd name="adj" fmla="val 50000"/>
            </a:avLst>
          </a:prstGeom>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914354"/>
            <a:endParaRPr lang="en-US" dirty="0">
              <a:solidFill>
                <a:prstClr val="black"/>
              </a:solidFill>
              <a:latin typeface="Roboto"/>
            </a:endParaRPr>
          </a:p>
        </p:txBody>
      </p:sp>
      <p:sp>
        <p:nvSpPr>
          <p:cNvPr id="25" name="Скругленный прямоугольник 24"/>
          <p:cNvSpPr/>
          <p:nvPr/>
        </p:nvSpPr>
        <p:spPr>
          <a:xfrm>
            <a:off x="9904294" y="3266662"/>
            <a:ext cx="1692631" cy="713975"/>
          </a:xfrm>
          <a:prstGeom prst="roundRect">
            <a:avLst>
              <a:gd name="adj" fmla="val 50000"/>
            </a:avLst>
          </a:prstGeom>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914354"/>
            <a:endParaRPr lang="en-US" dirty="0">
              <a:solidFill>
                <a:prstClr val="black"/>
              </a:solidFill>
              <a:latin typeface="Roboto"/>
            </a:endParaRPr>
          </a:p>
        </p:txBody>
      </p:sp>
      <p:sp>
        <p:nvSpPr>
          <p:cNvPr id="26" name="Прямоугольник 25">
            <a:extLst>
              <a:ext uri="{FF2B5EF4-FFF2-40B4-BE49-F238E27FC236}">
                <a16:creationId xmlns:a16="http://schemas.microsoft.com/office/drawing/2014/main" id="{2BDE3C00-E777-47DD-BF18-2BEF100F5A70}"/>
              </a:ext>
            </a:extLst>
          </p:cNvPr>
          <p:cNvSpPr/>
          <p:nvPr/>
        </p:nvSpPr>
        <p:spPr>
          <a:xfrm>
            <a:off x="5789742" y="2849129"/>
            <a:ext cx="555916" cy="1323439"/>
          </a:xfrm>
          <a:prstGeom prst="rect">
            <a:avLst/>
          </a:prstGeom>
          <a:ln>
            <a:noFill/>
          </a:ln>
        </p:spPr>
        <p:txBody>
          <a:bodyPr wrap="square">
            <a:spAutoFit/>
          </a:bodyPr>
          <a:lstStyle/>
          <a:p>
            <a:pPr defTabSz="914354">
              <a:spcAft>
                <a:spcPts val="1600"/>
              </a:spcAft>
            </a:pPr>
            <a:r>
              <a:rPr lang="ru-RU" sz="8000" i="1" dirty="0">
                <a:solidFill>
                  <a:srgbClr val="002060"/>
                </a:solidFill>
                <a:latin typeface="Roboto"/>
              </a:rPr>
              <a:t>,</a:t>
            </a:r>
          </a:p>
        </p:txBody>
      </p:sp>
      <p:sp>
        <p:nvSpPr>
          <p:cNvPr id="27" name="Скругленный прямоугольник 26"/>
          <p:cNvSpPr/>
          <p:nvPr/>
        </p:nvSpPr>
        <p:spPr>
          <a:xfrm>
            <a:off x="6092456" y="2999687"/>
            <a:ext cx="3753293" cy="1311869"/>
          </a:xfrm>
          <a:prstGeom prst="roundRect">
            <a:avLst>
              <a:gd name="adj" fmla="val 25605"/>
            </a:avLst>
          </a:prstGeom>
          <a:solidFill>
            <a:srgbClr val="00B0F0"/>
          </a:solidFill>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defTabSz="914354"/>
            <a:r>
              <a:rPr lang="ru-RU" sz="2000" i="1" dirty="0">
                <a:solidFill>
                  <a:schemeClr val="bg1"/>
                </a:solidFill>
                <a:latin typeface="Roboto"/>
              </a:rPr>
              <a:t>а, но, зато, однако, да (=но), впрочем, а также, а то и, хотя.</a:t>
            </a:r>
            <a:endParaRPr lang="en-US" sz="2000" i="1" dirty="0">
              <a:solidFill>
                <a:schemeClr val="bg1"/>
              </a:solidFill>
              <a:latin typeface="Roboto"/>
            </a:endParaRPr>
          </a:p>
        </p:txBody>
      </p:sp>
      <p:sp>
        <p:nvSpPr>
          <p:cNvPr id="28" name="Скругленный прямоугольник 27"/>
          <p:cNvSpPr/>
          <p:nvPr/>
        </p:nvSpPr>
        <p:spPr>
          <a:xfrm>
            <a:off x="4057355" y="4876685"/>
            <a:ext cx="1692631" cy="713975"/>
          </a:xfrm>
          <a:prstGeom prst="roundRect">
            <a:avLst>
              <a:gd name="adj" fmla="val 50000"/>
            </a:avLst>
          </a:prstGeom>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914354"/>
            <a:endParaRPr lang="en-US" dirty="0">
              <a:solidFill>
                <a:prstClr val="black"/>
              </a:solidFill>
              <a:latin typeface="Roboto"/>
            </a:endParaRPr>
          </a:p>
        </p:txBody>
      </p:sp>
      <p:sp>
        <p:nvSpPr>
          <p:cNvPr id="29" name="Скругленный прямоугольник 28"/>
          <p:cNvSpPr/>
          <p:nvPr/>
        </p:nvSpPr>
        <p:spPr>
          <a:xfrm>
            <a:off x="9951141" y="5032153"/>
            <a:ext cx="1692631" cy="713975"/>
          </a:xfrm>
          <a:prstGeom prst="roundRect">
            <a:avLst>
              <a:gd name="adj" fmla="val 50000"/>
            </a:avLst>
          </a:prstGeom>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914354"/>
            <a:endParaRPr lang="en-US" dirty="0">
              <a:solidFill>
                <a:prstClr val="black"/>
              </a:solidFill>
              <a:latin typeface="Roboto"/>
            </a:endParaRPr>
          </a:p>
        </p:txBody>
      </p:sp>
      <p:sp>
        <p:nvSpPr>
          <p:cNvPr id="30" name="Прямоугольник 29">
            <a:extLst>
              <a:ext uri="{FF2B5EF4-FFF2-40B4-BE49-F238E27FC236}">
                <a16:creationId xmlns:a16="http://schemas.microsoft.com/office/drawing/2014/main" id="{2BDE3C00-E777-47DD-BF18-2BEF100F5A70}"/>
              </a:ext>
            </a:extLst>
          </p:cNvPr>
          <p:cNvSpPr/>
          <p:nvPr/>
        </p:nvSpPr>
        <p:spPr>
          <a:xfrm>
            <a:off x="5788718" y="4556562"/>
            <a:ext cx="555916" cy="1323439"/>
          </a:xfrm>
          <a:prstGeom prst="rect">
            <a:avLst/>
          </a:prstGeom>
          <a:ln>
            <a:noFill/>
          </a:ln>
        </p:spPr>
        <p:txBody>
          <a:bodyPr wrap="square">
            <a:spAutoFit/>
          </a:bodyPr>
          <a:lstStyle/>
          <a:p>
            <a:pPr defTabSz="914354">
              <a:spcAft>
                <a:spcPts val="1600"/>
              </a:spcAft>
            </a:pPr>
            <a:r>
              <a:rPr lang="ru-RU" sz="8000" i="1" dirty="0">
                <a:solidFill>
                  <a:srgbClr val="002060"/>
                </a:solidFill>
                <a:latin typeface="Roboto"/>
              </a:rPr>
              <a:t>,</a:t>
            </a:r>
          </a:p>
        </p:txBody>
      </p:sp>
      <p:sp>
        <p:nvSpPr>
          <p:cNvPr id="31" name="Скругленный прямоугольник 30"/>
          <p:cNvSpPr/>
          <p:nvPr/>
        </p:nvSpPr>
        <p:spPr>
          <a:xfrm>
            <a:off x="6092456" y="4462114"/>
            <a:ext cx="3811837" cy="2341841"/>
          </a:xfrm>
          <a:prstGeom prst="roundRect">
            <a:avLst>
              <a:gd name="adj" fmla="val 19285"/>
            </a:avLst>
          </a:prstGeom>
          <a:solidFill>
            <a:srgbClr val="00B0F0"/>
          </a:solidFill>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defTabSz="914354"/>
            <a:r>
              <a:rPr lang="ru-RU" sz="2000" i="1" dirty="0">
                <a:solidFill>
                  <a:schemeClr val="bg1"/>
                </a:solidFill>
                <a:latin typeface="Roboto"/>
              </a:rPr>
              <a:t>как… так и, не только… но и, не столько… сколько, </a:t>
            </a:r>
          </a:p>
          <a:p>
            <a:pPr defTabSz="914354"/>
            <a:r>
              <a:rPr lang="ru-RU" sz="2000" i="1" dirty="0">
                <a:solidFill>
                  <a:schemeClr val="bg1"/>
                </a:solidFill>
                <a:latin typeface="Roboto"/>
              </a:rPr>
              <a:t>насколько… настолько, хотя и… но, если не… то, не то </a:t>
            </a:r>
            <a:r>
              <a:rPr lang="ru-RU" sz="2000" i="1" dirty="0" smtClean="0">
                <a:solidFill>
                  <a:schemeClr val="bg1"/>
                </a:solidFill>
                <a:latin typeface="Roboto"/>
              </a:rPr>
              <a:t>что</a:t>
            </a:r>
            <a:r>
              <a:rPr lang="ru-RU" sz="2000" i="1" dirty="0">
                <a:solidFill>
                  <a:schemeClr val="bg1"/>
                </a:solidFill>
                <a:latin typeface="Roboto"/>
              </a:rPr>
              <a:t>… но, не то чтобы… а, не только не… а, скорее… чем</a:t>
            </a:r>
            <a:endParaRPr lang="en-US" sz="2000" dirty="0">
              <a:solidFill>
                <a:schemeClr val="bg1"/>
              </a:solidFill>
              <a:latin typeface="Roboto"/>
            </a:endParaRPr>
          </a:p>
        </p:txBody>
      </p:sp>
      <p:sp>
        <p:nvSpPr>
          <p:cNvPr id="32" name="Прямоугольник 31">
            <a:extLst>
              <a:ext uri="{FF2B5EF4-FFF2-40B4-BE49-F238E27FC236}">
                <a16:creationId xmlns:a16="http://schemas.microsoft.com/office/drawing/2014/main" id="{86227D92-18DC-4B2F-92DC-C086673C3CD8}"/>
              </a:ext>
            </a:extLst>
          </p:cNvPr>
          <p:cNvSpPr/>
          <p:nvPr/>
        </p:nvSpPr>
        <p:spPr>
          <a:xfrm>
            <a:off x="554159" y="2055209"/>
            <a:ext cx="2826994" cy="369332"/>
          </a:xfrm>
          <a:prstGeom prst="rect">
            <a:avLst/>
          </a:prstGeom>
        </p:spPr>
        <p:txBody>
          <a:bodyPr wrap="square" lIns="0" tIns="0" rIns="0" bIns="0">
            <a:spAutoFit/>
          </a:bodyPr>
          <a:lstStyle/>
          <a:p>
            <a:pPr defTabSz="914354"/>
            <a:r>
              <a:rPr lang="ru-RU" sz="2400" b="1" dirty="0">
                <a:solidFill>
                  <a:srgbClr val="002060"/>
                </a:solidFill>
                <a:latin typeface="Merriweather"/>
              </a:rPr>
              <a:t>Нет </a:t>
            </a:r>
            <a:r>
              <a:rPr lang="ru-RU" sz="2400" b="1" dirty="0" smtClean="0">
                <a:solidFill>
                  <a:srgbClr val="002060"/>
                </a:solidFill>
                <a:latin typeface="Merriweather"/>
              </a:rPr>
              <a:t>союзов</a:t>
            </a:r>
            <a:endParaRPr lang="en-US" sz="2400" b="1" i="1" dirty="0">
              <a:solidFill>
                <a:srgbClr val="002060"/>
              </a:solidFill>
              <a:latin typeface="Merriweather"/>
            </a:endParaRPr>
          </a:p>
        </p:txBody>
      </p:sp>
      <p:sp>
        <p:nvSpPr>
          <p:cNvPr id="33" name="Прямоугольник 32">
            <a:extLst>
              <a:ext uri="{FF2B5EF4-FFF2-40B4-BE49-F238E27FC236}">
                <a16:creationId xmlns:a16="http://schemas.microsoft.com/office/drawing/2014/main" id="{86227D92-18DC-4B2F-92DC-C086673C3CD8}"/>
              </a:ext>
            </a:extLst>
          </p:cNvPr>
          <p:cNvSpPr/>
          <p:nvPr/>
        </p:nvSpPr>
        <p:spPr>
          <a:xfrm>
            <a:off x="554159" y="3156906"/>
            <a:ext cx="3405365" cy="1107996"/>
          </a:xfrm>
          <a:prstGeom prst="rect">
            <a:avLst/>
          </a:prstGeom>
        </p:spPr>
        <p:txBody>
          <a:bodyPr wrap="square" lIns="0" tIns="0" rIns="0" bIns="0">
            <a:spAutoFit/>
          </a:bodyPr>
          <a:lstStyle/>
          <a:p>
            <a:pPr defTabSz="914354"/>
            <a:r>
              <a:rPr lang="ru-RU" sz="2400" b="1" dirty="0">
                <a:solidFill>
                  <a:srgbClr val="002060"/>
                </a:solidFill>
                <a:latin typeface="Merriweather"/>
              </a:rPr>
              <a:t>Разделительные и противительные союзы</a:t>
            </a:r>
            <a:endParaRPr lang="en-US" sz="2400" b="1" i="1" dirty="0">
              <a:solidFill>
                <a:srgbClr val="002060"/>
              </a:solidFill>
              <a:latin typeface="Merriweather"/>
            </a:endParaRPr>
          </a:p>
        </p:txBody>
      </p:sp>
      <p:sp>
        <p:nvSpPr>
          <p:cNvPr id="34" name="Прямоугольник 33">
            <a:extLst>
              <a:ext uri="{FF2B5EF4-FFF2-40B4-BE49-F238E27FC236}">
                <a16:creationId xmlns:a16="http://schemas.microsoft.com/office/drawing/2014/main" id="{86227D92-18DC-4B2F-92DC-C086673C3CD8}"/>
              </a:ext>
            </a:extLst>
          </p:cNvPr>
          <p:cNvSpPr/>
          <p:nvPr/>
        </p:nvSpPr>
        <p:spPr>
          <a:xfrm>
            <a:off x="614282" y="4835140"/>
            <a:ext cx="3405365" cy="369332"/>
          </a:xfrm>
          <a:prstGeom prst="rect">
            <a:avLst/>
          </a:prstGeom>
        </p:spPr>
        <p:txBody>
          <a:bodyPr wrap="square" lIns="0" tIns="0" rIns="0" bIns="0">
            <a:spAutoFit/>
          </a:bodyPr>
          <a:lstStyle/>
          <a:p>
            <a:pPr defTabSz="914354"/>
            <a:r>
              <a:rPr lang="ru-RU" sz="2400" b="1" dirty="0">
                <a:solidFill>
                  <a:srgbClr val="002060"/>
                </a:solidFill>
                <a:latin typeface="Merriweather"/>
              </a:rPr>
              <a:t>Двойные союзы</a:t>
            </a:r>
            <a:endParaRPr lang="en-US" sz="2400" b="1" i="1" dirty="0">
              <a:solidFill>
                <a:srgbClr val="002060"/>
              </a:solidFill>
              <a:latin typeface="Merriweather"/>
            </a:endParaRPr>
          </a:p>
        </p:txBody>
      </p:sp>
      <p:grpSp>
        <p:nvGrpSpPr>
          <p:cNvPr id="20" name="Группа 19">
            <a:extLst>
              <a:ext uri="{FF2B5EF4-FFF2-40B4-BE49-F238E27FC236}">
                <a16:creationId xmlns:a16="http://schemas.microsoft.com/office/drawing/2014/main" id="{664F550B-ABAC-4F79-80CD-6E914DC6F989}"/>
              </a:ext>
            </a:extLst>
          </p:cNvPr>
          <p:cNvGrpSpPr/>
          <p:nvPr/>
        </p:nvGrpSpPr>
        <p:grpSpPr>
          <a:xfrm>
            <a:off x="-365542" y="463364"/>
            <a:ext cx="1959648" cy="1373498"/>
            <a:chOff x="3076723" y="2113202"/>
            <a:chExt cx="3689047" cy="3741492"/>
          </a:xfrm>
        </p:grpSpPr>
        <p:pic>
          <p:nvPicPr>
            <p:cNvPr id="35" name="Рисунок 34">
              <a:extLst>
                <a:ext uri="{FF2B5EF4-FFF2-40B4-BE49-F238E27FC236}">
                  <a16:creationId xmlns:a16="http://schemas.microsoft.com/office/drawing/2014/main" id="{1B4CA897-A646-4073-BB45-1A93C9987A4E}"/>
                </a:ext>
              </a:extLst>
            </p:cNvPr>
            <p:cNvPicPr>
              <a:picLocks noChangeAspect="1"/>
            </p:cNvPicPr>
            <p:nvPr/>
          </p:nvPicPr>
          <p:blipFill>
            <a:blip r:embed="rId3"/>
            <a:stretch>
              <a:fillRect/>
            </a:stretch>
          </p:blipFill>
          <p:spPr>
            <a:xfrm>
              <a:off x="4481117" y="2113202"/>
              <a:ext cx="2284651" cy="3741492"/>
            </a:xfrm>
            <a:prstGeom prst="rect">
              <a:avLst/>
            </a:prstGeom>
          </p:spPr>
        </p:pic>
        <p:sp>
          <p:nvSpPr>
            <p:cNvPr id="36" name="Текст 2">
              <a:extLst>
                <a:ext uri="{FF2B5EF4-FFF2-40B4-BE49-F238E27FC236}">
                  <a16:creationId xmlns:a16="http://schemas.microsoft.com/office/drawing/2014/main" id="{4C1566FD-49D2-402E-B3C8-4BD6274E92EA}"/>
                </a:ext>
              </a:extLst>
            </p:cNvPr>
            <p:cNvSpPr txBox="1">
              <a:spLocks/>
            </p:cNvSpPr>
            <p:nvPr/>
          </p:nvSpPr>
          <p:spPr>
            <a:xfrm>
              <a:off x="3076723" y="3081131"/>
              <a:ext cx="2956329" cy="376779"/>
            </a:xfrm>
            <a:prstGeom prst="rect">
              <a:avLst/>
            </a:prstGeom>
            <a:noFill/>
            <a:ln w="12700" cap="flat" cmpd="sng" algn="ctr">
              <a:noFill/>
              <a:prstDash val="solid"/>
              <a:miter lim="800000"/>
            </a:ln>
            <a:effectLst/>
          </p:spPr>
          <p:txBody>
            <a:bodyPr vert="horz" lIns="121920" tIns="60960" rIns="121920" bIns="60960" rtlCol="0" anchor="b">
              <a:noAutofit/>
            </a:bodyPr>
            <a:lstStyle>
              <a:defPPr>
                <a:defRPr lang="ru-RU"/>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l" defTabSz="1219170" rtl="0" eaLnBrk="1" fontAlgn="auto" latinLnBrk="0" hangingPunct="1">
                <a:lnSpc>
                  <a:spcPct val="150000"/>
                </a:lnSpc>
                <a:spcBef>
                  <a:spcPts val="0"/>
                </a:spcBef>
                <a:spcAft>
                  <a:spcPts val="0"/>
                </a:spcAft>
                <a:buClrTx/>
                <a:buSzTx/>
                <a:buFontTx/>
                <a:buNone/>
                <a:tabLst/>
                <a:defRPr/>
              </a:pPr>
              <a:endParaRPr kumimoji="0" lang="ru-RU" sz="1333"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Текст 2">
              <a:extLst>
                <a:ext uri="{FF2B5EF4-FFF2-40B4-BE49-F238E27FC236}">
                  <a16:creationId xmlns:a16="http://schemas.microsoft.com/office/drawing/2014/main" id="{CC1CC4BD-F2DA-4AF2-BAA5-8E5930D41D6C}"/>
                </a:ext>
              </a:extLst>
            </p:cNvPr>
            <p:cNvSpPr txBox="1">
              <a:spLocks/>
            </p:cNvSpPr>
            <p:nvPr/>
          </p:nvSpPr>
          <p:spPr>
            <a:xfrm>
              <a:off x="4481117" y="3081132"/>
              <a:ext cx="2284653" cy="1151569"/>
            </a:xfrm>
            <a:prstGeom prst="rect">
              <a:avLst/>
            </a:prstGeom>
            <a:noFill/>
            <a:ln w="12700" cap="flat" cmpd="sng" algn="ctr">
              <a:noFill/>
              <a:prstDash val="solid"/>
              <a:miter lim="800000"/>
            </a:ln>
            <a:effectLst/>
          </p:spPr>
          <p:txBody>
            <a:bodyPr vert="horz" lIns="121920" tIns="60960" rIns="121920" bIns="60960" rtlCol="0" anchor="b">
              <a:noAutofit/>
            </a:bodyPr>
            <a:lstStyle>
              <a:defPPr>
                <a:defRPr lang="ru-RU"/>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ru-RU" sz="1600" b="0" i="0" u="none" strike="noStrike" kern="1200" cap="none" spc="0" normalizeH="0" baseline="0" noProof="0" dirty="0" smtClean="0">
                  <a:ln>
                    <a:noFill/>
                  </a:ln>
                  <a:solidFill>
                    <a:prstClr val="white"/>
                  </a:solidFill>
                  <a:effectLst/>
                  <a:uLnTx/>
                  <a:uFillTx/>
                  <a:latin typeface="Calibri" panose="020F0502020204030204"/>
                  <a:ea typeface="+mn-ea"/>
                  <a:cs typeface="+mn-cs"/>
                </a:rPr>
                <a:t>РУССКИЙ</a:t>
              </a: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ru-RU" sz="1600" b="0" i="0" u="none" strike="noStrike" kern="1200" cap="none" spc="0" normalizeH="0" baseline="0" noProof="0" dirty="0" smtClean="0">
                  <a:ln>
                    <a:noFill/>
                  </a:ln>
                  <a:solidFill>
                    <a:prstClr val="white"/>
                  </a:solidFill>
                  <a:effectLst/>
                  <a:uLnTx/>
                  <a:uFillTx/>
                  <a:latin typeface="Calibri" panose="020F0502020204030204"/>
                  <a:ea typeface="+mn-ea"/>
                  <a:cs typeface="+mn-cs"/>
                </a:rPr>
                <a:t> </a:t>
              </a:r>
              <a:r>
                <a:rPr kumimoji="0" lang="ru-RU" sz="1600" b="0" i="0" u="none" strike="noStrike" kern="1200" cap="none" spc="0" normalizeH="0" baseline="0" noProof="0" dirty="0">
                  <a:ln>
                    <a:noFill/>
                  </a:ln>
                  <a:solidFill>
                    <a:prstClr val="white"/>
                  </a:solidFill>
                  <a:effectLst/>
                  <a:uLnTx/>
                  <a:uFillTx/>
                  <a:latin typeface="Calibri" panose="020F0502020204030204"/>
                  <a:ea typeface="+mn-ea"/>
                  <a:cs typeface="+mn-cs"/>
                </a:rPr>
                <a:t>ЯЗЫК</a:t>
              </a:r>
            </a:p>
          </p:txBody>
        </p:sp>
      </p:grpSp>
    </p:spTree>
    <p:extLst>
      <p:ext uri="{BB962C8B-B14F-4D97-AF65-F5344CB8AC3E}">
        <p14:creationId xmlns:p14="http://schemas.microsoft.com/office/powerpoint/2010/main" val="42856403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grpId="0" nodeType="withEffect">
                                  <p:stCondLst>
                                    <p:cond delay="0"/>
                                  </p:stCondLst>
                                  <p:iterate type="lt">
                                    <p:tmPct val="10000"/>
                                  </p:iterate>
                                  <p:childTnLst>
                                    <p:set>
                                      <p:cBhvr>
                                        <p:cTn id="9" dur="1" fill="hold">
                                          <p:stCondLst>
                                            <p:cond delay="0"/>
                                          </p:stCondLst>
                                        </p:cTn>
                                        <p:tgtEl>
                                          <p:spTgt spid="32">
                                            <p:txEl>
                                              <p:pRg st="0" end="0"/>
                                            </p:txEl>
                                          </p:spTgt>
                                        </p:tgtEl>
                                        <p:attrNameLst>
                                          <p:attrName>style.visibility</p:attrName>
                                        </p:attrNameLst>
                                      </p:cBhvr>
                                      <p:to>
                                        <p:strVal val="visible"/>
                                      </p:to>
                                    </p:set>
                                    <p:animEffect transition="in" filter="fade">
                                      <p:cBhvr>
                                        <p:cTn id="10" dur="500"/>
                                        <p:tgtEl>
                                          <p:spTgt spid="32">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500"/>
                                        <p:tgtEl>
                                          <p:spTgt spid="2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iterate type="lt">
                                    <p:tmPct val="10000"/>
                                  </p:iterate>
                                  <p:childTnLst>
                                    <p:set>
                                      <p:cBhvr>
                                        <p:cTn id="20" dur="1" fill="hold">
                                          <p:stCondLst>
                                            <p:cond delay="0"/>
                                          </p:stCondLst>
                                        </p:cTn>
                                        <p:tgtEl>
                                          <p:spTgt spid="33">
                                            <p:txEl>
                                              <p:pRg st="0" end="0"/>
                                            </p:txEl>
                                          </p:spTgt>
                                        </p:tgtEl>
                                        <p:attrNameLst>
                                          <p:attrName>style.visibility</p:attrName>
                                        </p:attrNameLst>
                                      </p:cBhvr>
                                      <p:to>
                                        <p:strVal val="visible"/>
                                      </p:to>
                                    </p:set>
                                    <p:animEffect transition="in" filter="fade">
                                      <p:cBhvr>
                                        <p:cTn id="21" dur="500"/>
                                        <p:tgtEl>
                                          <p:spTgt spid="33">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fade">
                                      <p:cBhvr>
                                        <p:cTn id="26" dur="500"/>
                                        <p:tgtEl>
                                          <p:spTgt spid="25"/>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500"/>
                                        <p:tgtEl>
                                          <p:spTgt spid="24"/>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50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500"/>
                                        <p:tgtEl>
                                          <p:spTgt spid="2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iterate type="lt">
                                    <p:tmPct val="10000"/>
                                  </p:iterate>
                                  <p:childTnLst>
                                    <p:set>
                                      <p:cBhvr>
                                        <p:cTn id="41" dur="1" fill="hold">
                                          <p:stCondLst>
                                            <p:cond delay="0"/>
                                          </p:stCondLst>
                                        </p:cTn>
                                        <p:tgtEl>
                                          <p:spTgt spid="27">
                                            <p:txEl>
                                              <p:pRg st="0" end="0"/>
                                            </p:txEl>
                                          </p:spTgt>
                                        </p:tgtEl>
                                        <p:attrNameLst>
                                          <p:attrName>style.visibility</p:attrName>
                                        </p:attrNameLst>
                                      </p:cBhvr>
                                      <p:to>
                                        <p:strVal val="visible"/>
                                      </p:to>
                                    </p:set>
                                    <p:animEffect transition="in" filter="fade">
                                      <p:cBhvr>
                                        <p:cTn id="42" dur="500"/>
                                        <p:tgtEl>
                                          <p:spTgt spid="27">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iterate type="lt">
                                    <p:tmPct val="10000"/>
                                  </p:iterate>
                                  <p:childTnLst>
                                    <p:set>
                                      <p:cBhvr>
                                        <p:cTn id="46" dur="1" fill="hold">
                                          <p:stCondLst>
                                            <p:cond delay="0"/>
                                          </p:stCondLst>
                                        </p:cTn>
                                        <p:tgtEl>
                                          <p:spTgt spid="34">
                                            <p:txEl>
                                              <p:pRg st="0" end="0"/>
                                            </p:txEl>
                                          </p:spTgt>
                                        </p:tgtEl>
                                        <p:attrNameLst>
                                          <p:attrName>style.visibility</p:attrName>
                                        </p:attrNameLst>
                                      </p:cBhvr>
                                      <p:to>
                                        <p:strVal val="visible"/>
                                      </p:to>
                                    </p:set>
                                    <p:animEffect transition="in" filter="fade">
                                      <p:cBhvr>
                                        <p:cTn id="47" dur="500"/>
                                        <p:tgtEl>
                                          <p:spTgt spid="34">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fade">
                                      <p:cBhvr>
                                        <p:cTn id="52" dur="500"/>
                                        <p:tgtEl>
                                          <p:spTgt spid="29"/>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500"/>
                                        <p:tgtEl>
                                          <p:spTgt spid="28"/>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30"/>
                                        </p:tgtEl>
                                        <p:attrNameLst>
                                          <p:attrName>style.visibility</p:attrName>
                                        </p:attrNameLst>
                                      </p:cBhvr>
                                      <p:to>
                                        <p:strVal val="visible"/>
                                      </p:to>
                                    </p:set>
                                    <p:animEffect transition="in" filter="fade">
                                      <p:cBhvr>
                                        <p:cTn id="58" dur="500"/>
                                        <p:tgtEl>
                                          <p:spTgt spid="30"/>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31">
                                            <p:bg/>
                                          </p:spTgt>
                                        </p:tgtEl>
                                        <p:attrNameLst>
                                          <p:attrName>style.visibility</p:attrName>
                                        </p:attrNameLst>
                                      </p:cBhvr>
                                      <p:to>
                                        <p:strVal val="visible"/>
                                      </p:to>
                                    </p:set>
                                    <p:animEffect transition="in" filter="fade">
                                      <p:cBhvr>
                                        <p:cTn id="63" dur="500"/>
                                        <p:tgtEl>
                                          <p:spTgt spid="31">
                                            <p:bg/>
                                          </p:spTgt>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iterate type="lt">
                                    <p:tmPct val="10000"/>
                                  </p:iterate>
                                  <p:childTnLst>
                                    <p:set>
                                      <p:cBhvr>
                                        <p:cTn id="67" dur="1" fill="hold">
                                          <p:stCondLst>
                                            <p:cond delay="0"/>
                                          </p:stCondLst>
                                        </p:cTn>
                                        <p:tgtEl>
                                          <p:spTgt spid="31">
                                            <p:txEl>
                                              <p:pRg st="0" end="0"/>
                                            </p:txEl>
                                          </p:spTgt>
                                        </p:tgtEl>
                                        <p:attrNameLst>
                                          <p:attrName>style.visibility</p:attrName>
                                        </p:attrNameLst>
                                      </p:cBhvr>
                                      <p:to>
                                        <p:strVal val="visible"/>
                                      </p:to>
                                    </p:set>
                                    <p:animEffect transition="in" filter="fade">
                                      <p:cBhvr>
                                        <p:cTn id="68" dur="500"/>
                                        <p:tgtEl>
                                          <p:spTgt spid="31">
                                            <p:txEl>
                                              <p:pRg st="0" end="0"/>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iterate type="lt">
                                    <p:tmPct val="10000"/>
                                  </p:iterate>
                                  <p:childTnLst>
                                    <p:set>
                                      <p:cBhvr>
                                        <p:cTn id="72" dur="1" fill="hold">
                                          <p:stCondLst>
                                            <p:cond delay="0"/>
                                          </p:stCondLst>
                                        </p:cTn>
                                        <p:tgtEl>
                                          <p:spTgt spid="31">
                                            <p:txEl>
                                              <p:pRg st="1" end="1"/>
                                            </p:txEl>
                                          </p:spTgt>
                                        </p:tgtEl>
                                        <p:attrNameLst>
                                          <p:attrName>style.visibility</p:attrName>
                                        </p:attrNameLst>
                                      </p:cBhvr>
                                      <p:to>
                                        <p:strVal val="visible"/>
                                      </p:to>
                                    </p:set>
                                    <p:animEffect transition="in" filter="fade">
                                      <p:cBhvr>
                                        <p:cTn id="73" dur="500"/>
                                        <p:tgtEl>
                                          <p:spTgt spid="31">
                                            <p:txEl>
                                              <p:pRg st="1" end="1"/>
                                            </p:txEl>
                                          </p:spTgt>
                                        </p:tgtEl>
                                      </p:cBhvr>
                                    </p:animEffect>
                                  </p:childTnLst>
                                </p:cTn>
                              </p:par>
                            </p:childTnLst>
                          </p:cTn>
                        </p:par>
                        <p:par>
                          <p:cTn id="74" fill="hold">
                            <p:stCondLst>
                              <p:cond delay="4700"/>
                            </p:stCondLst>
                            <p:childTnLst>
                              <p:par>
                                <p:cTn id="75" presetID="6" presetClass="emph" presetSubtype="0" fill="hold" nodeType="afterEffect">
                                  <p:stCondLst>
                                    <p:cond delay="0"/>
                                  </p:stCondLst>
                                  <p:childTnLst>
                                    <p:animScale>
                                      <p:cBhvr>
                                        <p:cTn id="76" dur="1250" fill="hold"/>
                                        <p:tgtEl>
                                          <p:spTgt spid="20"/>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p:bldP spid="24" grpId="0" animBg="1"/>
      <p:bldP spid="25" grpId="0" animBg="1"/>
      <p:bldP spid="26" grpId="0"/>
      <p:bldP spid="27" grpId="0" animBg="1"/>
      <p:bldP spid="28" grpId="0" animBg="1"/>
      <p:bldP spid="29" grpId="0" animBg="1"/>
      <p:bldP spid="30" grpId="0"/>
      <p:bldP spid="31" grpId="0" build="p" animBg="1"/>
      <p:bldP spid="32" grpId="0" build="p"/>
      <p:bldP spid="33" grpId="0" build="p"/>
      <p:bldP spid="3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Прямоугольник 12"/>
          <p:cNvSpPr/>
          <p:nvPr/>
        </p:nvSpPr>
        <p:spPr>
          <a:xfrm>
            <a:off x="2806995" y="398347"/>
            <a:ext cx="8988377" cy="492443"/>
          </a:xfrm>
          <a:prstGeom prst="rect">
            <a:avLst/>
          </a:prstGeom>
        </p:spPr>
        <p:txBody>
          <a:bodyPr wrap="square" lIns="0" tIns="0" rIns="0" bIns="0" anchor="ctr" anchorCtr="0">
            <a:spAutoFit/>
          </a:bodyPr>
          <a:lstStyle/>
          <a:p>
            <a:pPr defTabSz="914354"/>
            <a:r>
              <a:rPr lang="ru-RU" sz="3200" b="1" dirty="0">
                <a:solidFill>
                  <a:srgbClr val="002060"/>
                </a:solidFill>
                <a:latin typeface="Merriweather"/>
                <a:cs typeface="Gotham Pro Light" pitchFamily="50" charset="0"/>
              </a:rPr>
              <a:t>Запятая </a:t>
            </a:r>
            <a:r>
              <a:rPr lang="ru-RU" sz="3200" b="1" dirty="0" smtClean="0">
                <a:solidFill>
                  <a:srgbClr val="002060"/>
                </a:solidFill>
                <a:latin typeface="Merriweather"/>
                <a:cs typeface="Gotham Pro Light" pitchFamily="50" charset="0"/>
              </a:rPr>
              <a:t> ставится </a:t>
            </a:r>
            <a:r>
              <a:rPr lang="ru-RU" sz="2800" b="1" dirty="0" smtClean="0">
                <a:solidFill>
                  <a:srgbClr val="002060"/>
                </a:solidFill>
                <a:latin typeface="Merriweather"/>
                <a:cs typeface="Gotham Pro Light" pitchFamily="50" charset="0"/>
              </a:rPr>
              <a:t>при </a:t>
            </a:r>
            <a:r>
              <a:rPr lang="ru-RU" sz="2800" b="1" dirty="0">
                <a:solidFill>
                  <a:srgbClr val="002060"/>
                </a:solidFill>
                <a:latin typeface="Merriweather"/>
                <a:cs typeface="Gotham Pro Light" pitchFamily="50" charset="0"/>
              </a:rPr>
              <a:t>однородных членах</a:t>
            </a:r>
          </a:p>
        </p:txBody>
      </p:sp>
      <p:sp>
        <p:nvSpPr>
          <p:cNvPr id="24" name="Скругленный прямоугольник 23"/>
          <p:cNvSpPr/>
          <p:nvPr/>
        </p:nvSpPr>
        <p:spPr>
          <a:xfrm>
            <a:off x="4294534" y="1573813"/>
            <a:ext cx="1692631" cy="713975"/>
          </a:xfrm>
          <a:prstGeom prst="roundRect">
            <a:avLst>
              <a:gd name="adj" fmla="val 50000"/>
            </a:avLst>
          </a:prstGeom>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914354"/>
            <a:endParaRPr lang="en-US" dirty="0">
              <a:solidFill>
                <a:prstClr val="black"/>
              </a:solidFill>
              <a:latin typeface="Roboto"/>
            </a:endParaRPr>
          </a:p>
        </p:txBody>
      </p:sp>
      <p:sp>
        <p:nvSpPr>
          <p:cNvPr id="25" name="Скругленный прямоугольник 24"/>
          <p:cNvSpPr/>
          <p:nvPr/>
        </p:nvSpPr>
        <p:spPr>
          <a:xfrm>
            <a:off x="10102741" y="1573813"/>
            <a:ext cx="1692631" cy="713975"/>
          </a:xfrm>
          <a:prstGeom prst="roundRect">
            <a:avLst>
              <a:gd name="adj" fmla="val 50000"/>
            </a:avLst>
          </a:prstGeom>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914354"/>
            <a:endParaRPr lang="en-US" dirty="0">
              <a:solidFill>
                <a:prstClr val="black"/>
              </a:solidFill>
              <a:latin typeface="Roboto"/>
            </a:endParaRPr>
          </a:p>
        </p:txBody>
      </p:sp>
      <p:sp>
        <p:nvSpPr>
          <p:cNvPr id="26" name="Прямоугольник 25">
            <a:extLst>
              <a:ext uri="{FF2B5EF4-FFF2-40B4-BE49-F238E27FC236}">
                <a16:creationId xmlns:a16="http://schemas.microsoft.com/office/drawing/2014/main" id="{2BDE3C00-E777-47DD-BF18-2BEF100F5A70}"/>
              </a:ext>
            </a:extLst>
          </p:cNvPr>
          <p:cNvSpPr/>
          <p:nvPr/>
        </p:nvSpPr>
        <p:spPr>
          <a:xfrm>
            <a:off x="5988189" y="1156280"/>
            <a:ext cx="555916" cy="1323439"/>
          </a:xfrm>
          <a:prstGeom prst="rect">
            <a:avLst/>
          </a:prstGeom>
          <a:ln>
            <a:noFill/>
          </a:ln>
        </p:spPr>
        <p:txBody>
          <a:bodyPr wrap="square">
            <a:spAutoFit/>
          </a:bodyPr>
          <a:lstStyle/>
          <a:p>
            <a:pPr defTabSz="914354">
              <a:spcAft>
                <a:spcPts val="1600"/>
              </a:spcAft>
            </a:pPr>
            <a:r>
              <a:rPr lang="ru-RU" sz="8000" i="1" dirty="0">
                <a:solidFill>
                  <a:srgbClr val="002060"/>
                </a:solidFill>
                <a:latin typeface="Roboto"/>
              </a:rPr>
              <a:t>,</a:t>
            </a:r>
          </a:p>
        </p:txBody>
      </p:sp>
      <p:sp>
        <p:nvSpPr>
          <p:cNvPr id="27" name="Скругленный прямоугольник 26"/>
          <p:cNvSpPr/>
          <p:nvPr/>
        </p:nvSpPr>
        <p:spPr>
          <a:xfrm>
            <a:off x="6544105" y="1444074"/>
            <a:ext cx="3392964" cy="1281462"/>
          </a:xfrm>
          <a:prstGeom prst="roundRect">
            <a:avLst>
              <a:gd name="adj" fmla="val 25605"/>
            </a:avLst>
          </a:prstGeom>
          <a:solidFill>
            <a:srgbClr val="00B0F0"/>
          </a:solidFill>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914354"/>
            <a:r>
              <a:rPr lang="ru-RU" sz="2000" i="1" dirty="0">
                <a:solidFill>
                  <a:schemeClr val="bg1"/>
                </a:solidFill>
                <a:latin typeface="Roboto"/>
              </a:rPr>
              <a:t>то… </a:t>
            </a:r>
            <a:r>
              <a:rPr lang="ru-RU" sz="2000" i="1" dirty="0" smtClean="0">
                <a:solidFill>
                  <a:schemeClr val="bg1"/>
                </a:solidFill>
                <a:latin typeface="Roboto"/>
              </a:rPr>
              <a:t>то </a:t>
            </a:r>
          </a:p>
          <a:p>
            <a:pPr algn="ctr" defTabSz="914354"/>
            <a:r>
              <a:rPr lang="ru-RU" sz="2000" i="1" dirty="0" smtClean="0">
                <a:solidFill>
                  <a:schemeClr val="bg1"/>
                </a:solidFill>
                <a:latin typeface="Roboto"/>
              </a:rPr>
              <a:t>ни…ни</a:t>
            </a:r>
          </a:p>
          <a:p>
            <a:pPr algn="ctr" defTabSz="914354"/>
            <a:r>
              <a:rPr lang="ru-RU" sz="2000" i="1" dirty="0" smtClean="0">
                <a:solidFill>
                  <a:schemeClr val="bg1"/>
                </a:solidFill>
                <a:latin typeface="Roboto"/>
              </a:rPr>
              <a:t>не </a:t>
            </a:r>
            <a:r>
              <a:rPr lang="ru-RU" sz="2000" i="1" dirty="0">
                <a:solidFill>
                  <a:schemeClr val="bg1"/>
                </a:solidFill>
                <a:latin typeface="Roboto"/>
              </a:rPr>
              <a:t>то… не </a:t>
            </a:r>
            <a:r>
              <a:rPr lang="ru-RU" sz="2000" i="1" dirty="0" smtClean="0">
                <a:solidFill>
                  <a:schemeClr val="bg1"/>
                </a:solidFill>
                <a:latin typeface="Roboto"/>
              </a:rPr>
              <a:t>то</a:t>
            </a:r>
          </a:p>
          <a:p>
            <a:pPr algn="ctr" defTabSz="914354"/>
            <a:r>
              <a:rPr lang="ru-RU" sz="2000" i="1" dirty="0" smtClean="0">
                <a:solidFill>
                  <a:schemeClr val="bg1"/>
                </a:solidFill>
                <a:latin typeface="Roboto"/>
              </a:rPr>
              <a:t>  </a:t>
            </a:r>
            <a:r>
              <a:rPr lang="ru-RU" sz="2000" i="1" dirty="0">
                <a:solidFill>
                  <a:schemeClr val="bg1"/>
                </a:solidFill>
                <a:latin typeface="Roboto"/>
              </a:rPr>
              <a:t>то ли… то </a:t>
            </a:r>
            <a:r>
              <a:rPr lang="ru-RU" sz="2000" i="1" dirty="0" smtClean="0">
                <a:solidFill>
                  <a:schemeClr val="bg1"/>
                </a:solidFill>
                <a:latin typeface="Roboto"/>
              </a:rPr>
              <a:t>ли</a:t>
            </a:r>
            <a:endParaRPr lang="en-US" sz="2000" i="1" dirty="0">
              <a:solidFill>
                <a:schemeClr val="bg1"/>
              </a:solidFill>
              <a:latin typeface="Roboto"/>
            </a:endParaRPr>
          </a:p>
        </p:txBody>
      </p:sp>
      <p:sp>
        <p:nvSpPr>
          <p:cNvPr id="32" name="Прямоугольник 31">
            <a:extLst>
              <a:ext uri="{FF2B5EF4-FFF2-40B4-BE49-F238E27FC236}">
                <a16:creationId xmlns:a16="http://schemas.microsoft.com/office/drawing/2014/main" id="{86227D92-18DC-4B2F-92DC-C086673C3CD8}"/>
              </a:ext>
            </a:extLst>
          </p:cNvPr>
          <p:cNvSpPr/>
          <p:nvPr/>
        </p:nvSpPr>
        <p:spPr>
          <a:xfrm>
            <a:off x="148525" y="2113892"/>
            <a:ext cx="4197817" cy="1107996"/>
          </a:xfrm>
          <a:prstGeom prst="rect">
            <a:avLst/>
          </a:prstGeom>
        </p:spPr>
        <p:txBody>
          <a:bodyPr wrap="square" lIns="0" tIns="0" rIns="0" bIns="0">
            <a:spAutoFit/>
          </a:bodyPr>
          <a:lstStyle/>
          <a:p>
            <a:pPr defTabSz="914354"/>
            <a:r>
              <a:rPr lang="ru-RU" sz="3600" b="1" dirty="0">
                <a:solidFill>
                  <a:srgbClr val="002060"/>
                </a:solidFill>
                <a:latin typeface="Merriweather"/>
              </a:rPr>
              <a:t>Повторяющиеся союзы</a:t>
            </a:r>
            <a:endParaRPr lang="en-US" sz="3600" b="1" i="1" dirty="0">
              <a:solidFill>
                <a:srgbClr val="002060"/>
              </a:solidFill>
              <a:latin typeface="Merriweather"/>
            </a:endParaRPr>
          </a:p>
        </p:txBody>
      </p:sp>
      <p:sp>
        <p:nvSpPr>
          <p:cNvPr id="20" name="Скругленный прямоугольник 19"/>
          <p:cNvSpPr/>
          <p:nvPr/>
        </p:nvSpPr>
        <p:spPr>
          <a:xfrm>
            <a:off x="4326571" y="3278821"/>
            <a:ext cx="1692631" cy="713975"/>
          </a:xfrm>
          <a:prstGeom prst="roundRect">
            <a:avLst>
              <a:gd name="adj" fmla="val 50000"/>
            </a:avLst>
          </a:prstGeom>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914354"/>
            <a:endParaRPr lang="en-US" dirty="0">
              <a:solidFill>
                <a:prstClr val="black"/>
              </a:solidFill>
              <a:latin typeface="Roboto"/>
            </a:endParaRPr>
          </a:p>
        </p:txBody>
      </p:sp>
      <p:sp>
        <p:nvSpPr>
          <p:cNvPr id="35" name="Скругленный прямоугольник 34"/>
          <p:cNvSpPr/>
          <p:nvPr/>
        </p:nvSpPr>
        <p:spPr>
          <a:xfrm>
            <a:off x="10134778" y="3278821"/>
            <a:ext cx="1692631" cy="713975"/>
          </a:xfrm>
          <a:prstGeom prst="roundRect">
            <a:avLst>
              <a:gd name="adj" fmla="val 50000"/>
            </a:avLst>
          </a:prstGeom>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914354"/>
            <a:endParaRPr lang="en-US" dirty="0">
              <a:solidFill>
                <a:prstClr val="black"/>
              </a:solidFill>
              <a:latin typeface="Roboto"/>
            </a:endParaRPr>
          </a:p>
        </p:txBody>
      </p:sp>
      <p:sp>
        <p:nvSpPr>
          <p:cNvPr id="36" name="Прямоугольник 35">
            <a:extLst>
              <a:ext uri="{FF2B5EF4-FFF2-40B4-BE49-F238E27FC236}">
                <a16:creationId xmlns:a16="http://schemas.microsoft.com/office/drawing/2014/main" id="{2BDE3C00-E777-47DD-BF18-2BEF100F5A70}"/>
              </a:ext>
            </a:extLst>
          </p:cNvPr>
          <p:cNvSpPr/>
          <p:nvPr/>
        </p:nvSpPr>
        <p:spPr>
          <a:xfrm>
            <a:off x="6020226" y="2861288"/>
            <a:ext cx="555916" cy="1323439"/>
          </a:xfrm>
          <a:prstGeom prst="rect">
            <a:avLst/>
          </a:prstGeom>
          <a:ln>
            <a:noFill/>
          </a:ln>
        </p:spPr>
        <p:txBody>
          <a:bodyPr wrap="square">
            <a:spAutoFit/>
          </a:bodyPr>
          <a:lstStyle/>
          <a:p>
            <a:pPr defTabSz="914354">
              <a:spcAft>
                <a:spcPts val="1600"/>
              </a:spcAft>
            </a:pPr>
            <a:r>
              <a:rPr lang="ru-RU" sz="8000" i="1" dirty="0">
                <a:solidFill>
                  <a:srgbClr val="002060"/>
                </a:solidFill>
                <a:latin typeface="Roboto"/>
              </a:rPr>
              <a:t>,</a:t>
            </a:r>
          </a:p>
        </p:txBody>
      </p:sp>
      <p:sp>
        <p:nvSpPr>
          <p:cNvPr id="37" name="Скругленный прямоугольник 36"/>
          <p:cNvSpPr/>
          <p:nvPr/>
        </p:nvSpPr>
        <p:spPr>
          <a:xfrm>
            <a:off x="6576142" y="2861288"/>
            <a:ext cx="3392964" cy="1311869"/>
          </a:xfrm>
          <a:prstGeom prst="roundRect">
            <a:avLst>
              <a:gd name="adj" fmla="val 25605"/>
            </a:avLst>
          </a:prstGeom>
          <a:solidFill>
            <a:srgbClr val="00B0F0"/>
          </a:solidFill>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914354"/>
            <a:r>
              <a:rPr lang="ru-RU" sz="2000" i="1" dirty="0">
                <a:solidFill>
                  <a:schemeClr val="bg1"/>
                </a:solidFill>
                <a:latin typeface="Roboto"/>
              </a:rPr>
              <a:t>и</a:t>
            </a:r>
            <a:r>
              <a:rPr lang="ru-RU" sz="2000" i="1" dirty="0" smtClean="0">
                <a:solidFill>
                  <a:schemeClr val="bg1"/>
                </a:solidFill>
                <a:latin typeface="Roboto"/>
              </a:rPr>
              <a:t> …и, да…да, или…или, </a:t>
            </a:r>
          </a:p>
          <a:p>
            <a:pPr algn="ctr" defTabSz="914354"/>
            <a:endParaRPr lang="ru-RU" sz="2000" i="1" dirty="0">
              <a:solidFill>
                <a:schemeClr val="bg1"/>
              </a:solidFill>
              <a:latin typeface="Roboto"/>
            </a:endParaRPr>
          </a:p>
          <a:p>
            <a:pPr algn="ctr" defTabSz="914354"/>
            <a:r>
              <a:rPr lang="ru-RU" sz="2000" i="1" dirty="0" smtClean="0">
                <a:solidFill>
                  <a:schemeClr val="bg1"/>
                </a:solidFill>
                <a:latin typeface="Roboto"/>
              </a:rPr>
              <a:t>либо…либо</a:t>
            </a:r>
            <a:r>
              <a:rPr lang="ru-RU" sz="2000" i="1" dirty="0" smtClean="0">
                <a:solidFill>
                  <a:prstClr val="black"/>
                </a:solidFill>
                <a:latin typeface="Roboto"/>
              </a:rPr>
              <a:t> </a:t>
            </a:r>
            <a:endParaRPr lang="en-US" sz="2000" i="1" dirty="0">
              <a:solidFill>
                <a:prstClr val="black"/>
              </a:solidFill>
              <a:latin typeface="Roboto"/>
            </a:endParaRPr>
          </a:p>
        </p:txBody>
      </p:sp>
      <p:sp>
        <p:nvSpPr>
          <p:cNvPr id="39" name="Скругленная прямоугольная выноска 38">
            <a:extLst>
              <a:ext uri="{FF2B5EF4-FFF2-40B4-BE49-F238E27FC236}">
                <a16:creationId xmlns:a16="http://schemas.microsoft.com/office/drawing/2014/main" id="{8D0D8FAF-8193-4E32-ABCF-D7BDD79431C2}"/>
              </a:ext>
            </a:extLst>
          </p:cNvPr>
          <p:cNvSpPr/>
          <p:nvPr/>
        </p:nvSpPr>
        <p:spPr>
          <a:xfrm>
            <a:off x="148525" y="5194974"/>
            <a:ext cx="11249577" cy="1185853"/>
          </a:xfrm>
          <a:prstGeom prst="wedgeRoundRectCallout">
            <a:avLst>
              <a:gd name="adj1" fmla="val 25218"/>
              <a:gd name="adj2" fmla="val -129430"/>
              <a:gd name="adj3" fmla="val 16667"/>
            </a:avLst>
          </a:prstGeom>
          <a:solidFill>
            <a:srgbClr val="00B0F0"/>
          </a:solidFill>
          <a:ln w="15875">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354"/>
            <a:endParaRPr lang="ru-RU" sz="2400" dirty="0" smtClean="0">
              <a:solidFill>
                <a:srgbClr val="002060"/>
              </a:solidFill>
            </a:endParaRPr>
          </a:p>
          <a:p>
            <a:pPr lvl="0" algn="ctr" defTabSz="914354"/>
            <a:r>
              <a:rPr lang="ru-RU" sz="2400" dirty="0" smtClean="0">
                <a:solidFill>
                  <a:srgbClr val="002060"/>
                </a:solidFill>
              </a:rPr>
              <a:t>При </a:t>
            </a:r>
            <a:r>
              <a:rPr lang="ru-RU" sz="2800" b="1" dirty="0" smtClean="0">
                <a:solidFill>
                  <a:srgbClr val="002060"/>
                </a:solidFill>
              </a:rPr>
              <a:t>одиночных</a:t>
            </a:r>
            <a:r>
              <a:rPr lang="ru-RU" sz="2400" dirty="0" smtClean="0">
                <a:solidFill>
                  <a:srgbClr val="002060"/>
                </a:solidFill>
              </a:rPr>
              <a:t> союзах </a:t>
            </a:r>
            <a:r>
              <a:rPr lang="ru-RU" sz="2800" b="1" dirty="0" smtClean="0">
                <a:solidFill>
                  <a:schemeClr val="bg1"/>
                </a:solidFill>
              </a:rPr>
              <a:t>и, да, или, либо  </a:t>
            </a:r>
            <a:r>
              <a:rPr lang="ru-RU" sz="2400" dirty="0" smtClean="0">
                <a:solidFill>
                  <a:srgbClr val="002060"/>
                </a:solidFill>
              </a:rPr>
              <a:t>запятая </a:t>
            </a:r>
            <a:r>
              <a:rPr lang="ru-RU" sz="3600" b="1" dirty="0" smtClean="0">
                <a:solidFill>
                  <a:srgbClr val="002060"/>
                </a:solidFill>
              </a:rPr>
              <a:t>не</a:t>
            </a:r>
            <a:r>
              <a:rPr lang="ru-RU" sz="2400" dirty="0" smtClean="0">
                <a:solidFill>
                  <a:srgbClr val="002060"/>
                </a:solidFill>
              </a:rPr>
              <a:t> ставится</a:t>
            </a:r>
            <a:r>
              <a:rPr lang="ru-RU" sz="7200" dirty="0" smtClean="0">
                <a:solidFill>
                  <a:srgbClr val="002060"/>
                </a:solidFill>
              </a:rPr>
              <a:t>!!!</a:t>
            </a:r>
            <a:r>
              <a:rPr lang="ru-RU" sz="2400" dirty="0" smtClean="0">
                <a:solidFill>
                  <a:srgbClr val="002060"/>
                </a:solidFill>
              </a:rPr>
              <a:t> </a:t>
            </a:r>
            <a:endParaRPr lang="ru-RU" sz="2400" dirty="0">
              <a:solidFill>
                <a:srgbClr val="002060"/>
              </a:solidFill>
            </a:endParaRPr>
          </a:p>
          <a:p>
            <a:pPr algn="ctr" defTabSz="914354"/>
            <a:r>
              <a:rPr lang="ru-RU" sz="2400" dirty="0" smtClean="0">
                <a:solidFill>
                  <a:prstClr val="white"/>
                </a:solidFill>
                <a:latin typeface="Roboto"/>
              </a:rPr>
              <a:t>.</a:t>
            </a:r>
            <a:endParaRPr lang="ru-RU" sz="2400" dirty="0">
              <a:solidFill>
                <a:prstClr val="white"/>
              </a:solidFill>
              <a:latin typeface="Roboto"/>
            </a:endParaRPr>
          </a:p>
        </p:txBody>
      </p:sp>
      <p:grpSp>
        <p:nvGrpSpPr>
          <p:cNvPr id="29" name="Группа 28">
            <a:extLst>
              <a:ext uri="{FF2B5EF4-FFF2-40B4-BE49-F238E27FC236}">
                <a16:creationId xmlns:a16="http://schemas.microsoft.com/office/drawing/2014/main" id="{664F550B-ABAC-4F79-80CD-6E914DC6F989}"/>
              </a:ext>
            </a:extLst>
          </p:cNvPr>
          <p:cNvGrpSpPr/>
          <p:nvPr/>
        </p:nvGrpSpPr>
        <p:grpSpPr>
          <a:xfrm>
            <a:off x="385275" y="217593"/>
            <a:ext cx="1252139" cy="1611970"/>
            <a:chOff x="3573942" y="268220"/>
            <a:chExt cx="3184316" cy="4826782"/>
          </a:xfrm>
        </p:grpSpPr>
        <p:pic>
          <p:nvPicPr>
            <p:cNvPr id="30" name="Рисунок 29">
              <a:extLst>
                <a:ext uri="{FF2B5EF4-FFF2-40B4-BE49-F238E27FC236}">
                  <a16:creationId xmlns:a16="http://schemas.microsoft.com/office/drawing/2014/main" id="{1B4CA897-A646-4073-BB45-1A93C9987A4E}"/>
                </a:ext>
              </a:extLst>
            </p:cNvPr>
            <p:cNvPicPr>
              <a:picLocks noChangeAspect="1"/>
            </p:cNvPicPr>
            <p:nvPr/>
          </p:nvPicPr>
          <p:blipFill>
            <a:blip r:embed="rId3"/>
            <a:stretch>
              <a:fillRect/>
            </a:stretch>
          </p:blipFill>
          <p:spPr>
            <a:xfrm>
              <a:off x="3618662" y="268220"/>
              <a:ext cx="2947358" cy="4826782"/>
            </a:xfrm>
            <a:prstGeom prst="rect">
              <a:avLst/>
            </a:prstGeom>
          </p:spPr>
        </p:pic>
        <p:sp>
          <p:nvSpPr>
            <p:cNvPr id="31" name="Текст 2">
              <a:extLst>
                <a:ext uri="{FF2B5EF4-FFF2-40B4-BE49-F238E27FC236}">
                  <a16:creationId xmlns:a16="http://schemas.microsoft.com/office/drawing/2014/main" id="{4C1566FD-49D2-402E-B3C8-4BD6274E92EA}"/>
                </a:ext>
              </a:extLst>
            </p:cNvPr>
            <p:cNvSpPr txBox="1">
              <a:spLocks/>
            </p:cNvSpPr>
            <p:nvPr/>
          </p:nvSpPr>
          <p:spPr>
            <a:xfrm>
              <a:off x="4066063" y="1664336"/>
              <a:ext cx="2227521" cy="1793576"/>
            </a:xfrm>
            <a:prstGeom prst="rect">
              <a:avLst/>
            </a:prstGeom>
            <a:noFill/>
            <a:ln w="12700" cap="flat" cmpd="sng" algn="ctr">
              <a:noFill/>
              <a:prstDash val="solid"/>
              <a:miter lim="800000"/>
            </a:ln>
            <a:effectLst/>
          </p:spPr>
          <p:txBody>
            <a:bodyPr vert="horz" lIns="121920" tIns="60960" rIns="121920" bIns="60960" rtlCol="0" anchor="b">
              <a:noAutofit/>
            </a:bodyPr>
            <a:lstStyle>
              <a:defPPr>
                <a:defRPr lang="ru-RU"/>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l" defTabSz="1219170" rtl="0" eaLnBrk="1" fontAlgn="auto" latinLnBrk="0" hangingPunct="1">
                <a:lnSpc>
                  <a:spcPct val="150000"/>
                </a:lnSpc>
                <a:spcBef>
                  <a:spcPts val="0"/>
                </a:spcBef>
                <a:spcAft>
                  <a:spcPts val="0"/>
                </a:spcAft>
                <a:buClrTx/>
                <a:buSzTx/>
                <a:buFontTx/>
                <a:buNone/>
                <a:tabLst/>
                <a:defRPr/>
              </a:pPr>
              <a:endParaRPr kumimoji="0" lang="ru-RU" sz="1333"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3" name="Текст 2">
              <a:extLst>
                <a:ext uri="{FF2B5EF4-FFF2-40B4-BE49-F238E27FC236}">
                  <a16:creationId xmlns:a16="http://schemas.microsoft.com/office/drawing/2014/main" id="{CC1CC4BD-F2DA-4AF2-BAA5-8E5930D41D6C}"/>
                </a:ext>
              </a:extLst>
            </p:cNvPr>
            <p:cNvSpPr txBox="1">
              <a:spLocks/>
            </p:cNvSpPr>
            <p:nvPr/>
          </p:nvSpPr>
          <p:spPr>
            <a:xfrm>
              <a:off x="3573942" y="1920385"/>
              <a:ext cx="3184316" cy="1308810"/>
            </a:xfrm>
            <a:prstGeom prst="rect">
              <a:avLst/>
            </a:prstGeom>
            <a:noFill/>
            <a:ln w="12700" cap="flat" cmpd="sng" algn="ctr">
              <a:noFill/>
              <a:prstDash val="solid"/>
              <a:miter lim="800000"/>
            </a:ln>
            <a:effectLst/>
          </p:spPr>
          <p:txBody>
            <a:bodyPr vert="horz" lIns="121920" tIns="60960" rIns="121920" bIns="60960" rtlCol="0" anchor="b">
              <a:noAutofit/>
            </a:bodyPr>
            <a:lstStyle>
              <a:defPPr>
                <a:defRPr lang="ru-RU"/>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ru-RU" sz="1600" b="0" i="0" u="none" strike="noStrike" kern="1200" cap="none" spc="0" normalizeH="0" baseline="0" noProof="0" dirty="0" smtClean="0">
                  <a:ln>
                    <a:noFill/>
                  </a:ln>
                  <a:solidFill>
                    <a:prstClr val="white"/>
                  </a:solidFill>
                  <a:effectLst/>
                  <a:uLnTx/>
                  <a:uFillTx/>
                  <a:latin typeface="Calibri" panose="020F0502020204030204"/>
                  <a:ea typeface="+mn-ea"/>
                  <a:cs typeface="+mn-cs"/>
                </a:rPr>
                <a:t>РУССКИЙ </a:t>
              </a:r>
              <a:r>
                <a:rPr kumimoji="0" lang="ru-RU" sz="1600" b="0" i="0" u="none" strike="noStrike" kern="1200" cap="none" spc="0" normalizeH="0" baseline="0" noProof="0" dirty="0">
                  <a:ln>
                    <a:noFill/>
                  </a:ln>
                  <a:solidFill>
                    <a:prstClr val="white"/>
                  </a:solidFill>
                  <a:effectLst/>
                  <a:uLnTx/>
                  <a:uFillTx/>
                  <a:latin typeface="Calibri" panose="020F0502020204030204"/>
                  <a:ea typeface="+mn-ea"/>
                  <a:cs typeface="+mn-cs"/>
                </a:rPr>
                <a:t>ЯЗЫК</a:t>
              </a:r>
            </a:p>
          </p:txBody>
        </p:sp>
      </p:grpSp>
    </p:spTree>
    <p:extLst>
      <p:ext uri="{BB962C8B-B14F-4D97-AF65-F5344CB8AC3E}">
        <p14:creationId xmlns:p14="http://schemas.microsoft.com/office/powerpoint/2010/main" val="11124618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10000"/>
                                  </p:iterate>
                                  <p:childTnLst>
                                    <p:set>
                                      <p:cBhvr>
                                        <p:cTn id="6" dur="1" fill="hold">
                                          <p:stCondLst>
                                            <p:cond delay="0"/>
                                          </p:stCondLst>
                                        </p:cTn>
                                        <p:tgtEl>
                                          <p:spTgt spid="32">
                                            <p:txEl>
                                              <p:pRg st="0" end="0"/>
                                            </p:txEl>
                                          </p:spTgt>
                                        </p:tgtEl>
                                        <p:attrNameLst>
                                          <p:attrName>style.visibility</p:attrName>
                                        </p:attrNameLst>
                                      </p:cBhvr>
                                      <p:to>
                                        <p:strVal val="visible"/>
                                      </p:to>
                                    </p:set>
                                    <p:animEffect transition="in" filter="fade">
                                      <p:cBhvr>
                                        <p:cTn id="7" dur="500"/>
                                        <p:tgtEl>
                                          <p:spTgt spid="3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500"/>
                                        <p:tgtEl>
                                          <p:spTgt spid="2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500"/>
                                        <p:tgtEl>
                                          <p:spTgt spid="2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iterate type="lt">
                                    <p:tmPct val="10000"/>
                                  </p:iterate>
                                  <p:childTnLst>
                                    <p:set>
                                      <p:cBhvr>
                                        <p:cTn id="27" dur="1" fill="hold">
                                          <p:stCondLst>
                                            <p:cond delay="0"/>
                                          </p:stCondLst>
                                        </p:cTn>
                                        <p:tgtEl>
                                          <p:spTgt spid="27">
                                            <p:txEl>
                                              <p:pRg st="0" end="0"/>
                                            </p:txEl>
                                          </p:spTgt>
                                        </p:tgtEl>
                                        <p:attrNameLst>
                                          <p:attrName>style.visibility</p:attrName>
                                        </p:attrNameLst>
                                      </p:cBhvr>
                                      <p:to>
                                        <p:strVal val="visible"/>
                                      </p:to>
                                    </p:set>
                                    <p:animEffect transition="in" filter="fade">
                                      <p:cBhvr>
                                        <p:cTn id="28" dur="500"/>
                                        <p:tgtEl>
                                          <p:spTgt spid="27">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iterate type="lt">
                                    <p:tmPct val="10000"/>
                                  </p:iterate>
                                  <p:childTnLst>
                                    <p:set>
                                      <p:cBhvr>
                                        <p:cTn id="32" dur="1" fill="hold">
                                          <p:stCondLst>
                                            <p:cond delay="0"/>
                                          </p:stCondLst>
                                        </p:cTn>
                                        <p:tgtEl>
                                          <p:spTgt spid="27">
                                            <p:txEl>
                                              <p:pRg st="1" end="1"/>
                                            </p:txEl>
                                          </p:spTgt>
                                        </p:tgtEl>
                                        <p:attrNameLst>
                                          <p:attrName>style.visibility</p:attrName>
                                        </p:attrNameLst>
                                      </p:cBhvr>
                                      <p:to>
                                        <p:strVal val="visible"/>
                                      </p:to>
                                    </p:set>
                                    <p:animEffect transition="in" filter="fade">
                                      <p:cBhvr>
                                        <p:cTn id="33" dur="500"/>
                                        <p:tgtEl>
                                          <p:spTgt spid="27">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iterate type="lt">
                                    <p:tmPct val="10000"/>
                                  </p:iterate>
                                  <p:childTnLst>
                                    <p:set>
                                      <p:cBhvr>
                                        <p:cTn id="37" dur="1" fill="hold">
                                          <p:stCondLst>
                                            <p:cond delay="0"/>
                                          </p:stCondLst>
                                        </p:cTn>
                                        <p:tgtEl>
                                          <p:spTgt spid="27">
                                            <p:txEl>
                                              <p:pRg st="2" end="2"/>
                                            </p:txEl>
                                          </p:spTgt>
                                        </p:tgtEl>
                                        <p:attrNameLst>
                                          <p:attrName>style.visibility</p:attrName>
                                        </p:attrNameLst>
                                      </p:cBhvr>
                                      <p:to>
                                        <p:strVal val="visible"/>
                                      </p:to>
                                    </p:set>
                                    <p:animEffect transition="in" filter="fade">
                                      <p:cBhvr>
                                        <p:cTn id="38" dur="500"/>
                                        <p:tgtEl>
                                          <p:spTgt spid="27">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iterate type="lt">
                                    <p:tmPct val="10000"/>
                                  </p:iterate>
                                  <p:childTnLst>
                                    <p:set>
                                      <p:cBhvr>
                                        <p:cTn id="42" dur="1" fill="hold">
                                          <p:stCondLst>
                                            <p:cond delay="0"/>
                                          </p:stCondLst>
                                        </p:cTn>
                                        <p:tgtEl>
                                          <p:spTgt spid="27">
                                            <p:txEl>
                                              <p:pRg st="3" end="3"/>
                                            </p:txEl>
                                          </p:spTgt>
                                        </p:tgtEl>
                                        <p:attrNameLst>
                                          <p:attrName>style.visibility</p:attrName>
                                        </p:attrNameLst>
                                      </p:cBhvr>
                                      <p:to>
                                        <p:strVal val="visible"/>
                                      </p:to>
                                    </p:set>
                                    <p:animEffect transition="in" filter="fade">
                                      <p:cBhvr>
                                        <p:cTn id="43" dur="500"/>
                                        <p:tgtEl>
                                          <p:spTgt spid="27">
                                            <p:txEl>
                                              <p:pRg st="3" end="3"/>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500"/>
                                        <p:tgtEl>
                                          <p:spTgt spid="35"/>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fade">
                                      <p:cBhvr>
                                        <p:cTn id="51" dur="500"/>
                                        <p:tgtEl>
                                          <p:spTgt spid="20"/>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fade">
                                      <p:cBhvr>
                                        <p:cTn id="54" dur="500"/>
                                        <p:tgtEl>
                                          <p:spTgt spid="36"/>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fade">
                                      <p:cBhvr>
                                        <p:cTn id="59" dur="500"/>
                                        <p:tgtEl>
                                          <p:spTgt spid="37"/>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iterate type="lt">
                                    <p:tmPct val="10000"/>
                                  </p:iterate>
                                  <p:childTnLst>
                                    <p:set>
                                      <p:cBhvr>
                                        <p:cTn id="63" dur="1" fill="hold">
                                          <p:stCondLst>
                                            <p:cond delay="0"/>
                                          </p:stCondLst>
                                        </p:cTn>
                                        <p:tgtEl>
                                          <p:spTgt spid="37">
                                            <p:txEl>
                                              <p:pRg st="0" end="0"/>
                                            </p:txEl>
                                          </p:spTgt>
                                        </p:tgtEl>
                                        <p:attrNameLst>
                                          <p:attrName>style.visibility</p:attrName>
                                        </p:attrNameLst>
                                      </p:cBhvr>
                                      <p:to>
                                        <p:strVal val="visible"/>
                                      </p:to>
                                    </p:set>
                                    <p:animEffect transition="in" filter="fade">
                                      <p:cBhvr>
                                        <p:cTn id="64" dur="500"/>
                                        <p:tgtEl>
                                          <p:spTgt spid="37">
                                            <p:txEl>
                                              <p:pRg st="0" end="0"/>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iterate type="lt">
                                    <p:tmPct val="10000"/>
                                  </p:iterate>
                                  <p:childTnLst>
                                    <p:set>
                                      <p:cBhvr>
                                        <p:cTn id="68" dur="1" fill="hold">
                                          <p:stCondLst>
                                            <p:cond delay="0"/>
                                          </p:stCondLst>
                                        </p:cTn>
                                        <p:tgtEl>
                                          <p:spTgt spid="37">
                                            <p:txEl>
                                              <p:pRg st="2" end="2"/>
                                            </p:txEl>
                                          </p:spTgt>
                                        </p:tgtEl>
                                        <p:attrNameLst>
                                          <p:attrName>style.visibility</p:attrName>
                                        </p:attrNameLst>
                                      </p:cBhvr>
                                      <p:to>
                                        <p:strVal val="visible"/>
                                      </p:to>
                                    </p:set>
                                    <p:animEffect transition="in" filter="fade">
                                      <p:cBhvr>
                                        <p:cTn id="69" dur="500"/>
                                        <p:tgtEl>
                                          <p:spTgt spid="37">
                                            <p:txEl>
                                              <p:pRg st="2" end="2"/>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500"/>
                                        <p:tgtEl>
                                          <p:spTgt spid="39"/>
                                        </p:tgtEl>
                                      </p:cBhvr>
                                    </p:animEffect>
                                  </p:childTnLst>
                                </p:cTn>
                              </p:par>
                            </p:childTnLst>
                          </p:cTn>
                        </p:par>
                        <p:par>
                          <p:cTn id="75" fill="hold">
                            <p:stCondLst>
                              <p:cond delay="500"/>
                            </p:stCondLst>
                            <p:childTnLst>
                              <p:par>
                                <p:cTn id="76" presetID="6" presetClass="emph" presetSubtype="0" fill="hold" nodeType="afterEffect">
                                  <p:stCondLst>
                                    <p:cond delay="0"/>
                                  </p:stCondLst>
                                  <p:childTnLst>
                                    <p:animScale>
                                      <p:cBhvr>
                                        <p:cTn id="77" dur="1250" fill="hold"/>
                                        <p:tgtEl>
                                          <p:spTgt spid="29"/>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p:bldP spid="27" grpId="0" animBg="1"/>
      <p:bldP spid="32" grpId="0" build="p"/>
      <p:bldP spid="20" grpId="0" animBg="1"/>
      <p:bldP spid="35" grpId="0" animBg="1"/>
      <p:bldP spid="36" grpId="0"/>
      <p:bldP spid="37" grpId="0" animBg="1"/>
      <p:bldP spid="3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3806455" y="507793"/>
            <a:ext cx="7070651" cy="697563"/>
          </a:xfrm>
          <a:prstGeom prst="rect">
            <a:avLst/>
          </a:prstGeom>
        </p:spPr>
        <p:txBody>
          <a:bodyPr wrap="square" lIns="0" tIns="0" rIns="0" bIns="0">
            <a:spAutoFit/>
          </a:bodyPr>
          <a:lstStyle/>
          <a:p>
            <a:pPr defTabSz="914354"/>
            <a:r>
              <a:rPr lang="ru-RU" sz="4533" dirty="0" smtClean="0">
                <a:solidFill>
                  <a:srgbClr val="002060"/>
                </a:solidFill>
                <a:latin typeface="Merriweather"/>
                <a:cs typeface="Gotham Pro Light" pitchFamily="50" charset="0"/>
              </a:rPr>
              <a:t>Запятая не ставится !!! </a:t>
            </a:r>
            <a:endParaRPr lang="ru-RU" sz="4533" dirty="0">
              <a:solidFill>
                <a:srgbClr val="002060"/>
              </a:solidFill>
              <a:latin typeface="Merriweather"/>
              <a:cs typeface="Gotham Pro Light" pitchFamily="50" charset="0"/>
            </a:endParaRPr>
          </a:p>
        </p:txBody>
      </p:sp>
      <p:sp>
        <p:nvSpPr>
          <p:cNvPr id="20" name="Объект 2">
            <a:extLst>
              <a:ext uri="{FF2B5EF4-FFF2-40B4-BE49-F238E27FC236}">
                <a16:creationId xmlns:a16="http://schemas.microsoft.com/office/drawing/2014/main" id="{AA1F720E-E9DC-44D9-99D2-426D4220A903}"/>
              </a:ext>
            </a:extLst>
          </p:cNvPr>
          <p:cNvSpPr txBox="1">
            <a:spLocks/>
          </p:cNvSpPr>
          <p:nvPr/>
        </p:nvSpPr>
        <p:spPr>
          <a:xfrm>
            <a:off x="967563" y="1588946"/>
            <a:ext cx="11142920" cy="1181862"/>
          </a:xfrm>
          <a:prstGeom prst="rect">
            <a:avLst/>
          </a:prstGeom>
          <a:noFill/>
          <a:ln w="25400" cap="flat" cmpd="sng" algn="ctr">
            <a:noFill/>
            <a:prstDash val="solid"/>
          </a:ln>
        </p:spPr>
        <p:style>
          <a:lnRef idx="2">
            <a:schemeClr val="dk1"/>
          </a:lnRef>
          <a:fillRef idx="1">
            <a:schemeClr val="lt1"/>
          </a:fillRef>
          <a:effectRef idx="0">
            <a:schemeClr val="dk1"/>
          </a:effectRef>
          <a:fontRef idx="minor">
            <a:schemeClr val="dk1"/>
          </a:fontRef>
        </p:style>
        <p:txBody>
          <a:bodyPr vert="horz" wrap="square" lIns="960000" tIns="0" rIns="0" bIns="0" rtlCol="0" anchor="t" anchorCtr="0">
            <a:spAutoFit/>
          </a:bodyPr>
          <a:lstStyle>
            <a:lvl1pPr marL="342900" indent="-3429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dk1"/>
                </a:solidFill>
                <a:latin typeface="+mn-lt"/>
                <a:ea typeface="+mn-ea"/>
                <a:cs typeface="+mn-cs"/>
              </a:defRPr>
            </a:lvl9pPr>
          </a:lstStyle>
          <a:p>
            <a:pPr marL="0" indent="0" defTabSz="1219170">
              <a:buNone/>
            </a:pPr>
            <a:endParaRPr lang="ru-RU" dirty="0" smtClean="0">
              <a:solidFill>
                <a:srgbClr val="002060"/>
              </a:solidFill>
              <a:latin typeface="Merriweather"/>
              <a:cs typeface="Times New Roman" pitchFamily="18" charset="0"/>
            </a:endParaRPr>
          </a:p>
          <a:p>
            <a:pPr marL="0" indent="0" defTabSz="1219170">
              <a:buNone/>
            </a:pPr>
            <a:r>
              <a:rPr lang="ru-RU" dirty="0" smtClean="0">
                <a:solidFill>
                  <a:srgbClr val="002060"/>
                </a:solidFill>
                <a:latin typeface="Merriweather"/>
                <a:cs typeface="Times New Roman" pitchFamily="18" charset="0"/>
              </a:rPr>
              <a:t>Два </a:t>
            </a:r>
            <a:r>
              <a:rPr lang="ru-RU" dirty="0">
                <a:solidFill>
                  <a:srgbClr val="002060"/>
                </a:solidFill>
                <a:latin typeface="Merriweather"/>
                <a:cs typeface="Times New Roman" pitchFamily="18" charset="0"/>
              </a:rPr>
              <a:t>однородных члена, соединенных </a:t>
            </a:r>
            <a:r>
              <a:rPr lang="ru-RU" b="1" dirty="0">
                <a:solidFill>
                  <a:srgbClr val="002060"/>
                </a:solidFill>
                <a:latin typeface="Merriweather"/>
                <a:cs typeface="Times New Roman" pitchFamily="18" charset="0"/>
              </a:rPr>
              <a:t>повторяющимися</a:t>
            </a:r>
            <a:r>
              <a:rPr lang="ru-RU" dirty="0">
                <a:solidFill>
                  <a:srgbClr val="002060"/>
                </a:solidFill>
                <a:latin typeface="Merriweather"/>
                <a:cs typeface="Times New Roman" pitchFamily="18" charset="0"/>
              </a:rPr>
              <a:t> союзами, составляют </a:t>
            </a:r>
            <a:r>
              <a:rPr lang="ru-RU" b="1" dirty="0">
                <a:solidFill>
                  <a:srgbClr val="002060"/>
                </a:solidFill>
                <a:latin typeface="Merriweather"/>
                <a:cs typeface="Times New Roman" pitchFamily="18" charset="0"/>
              </a:rPr>
              <a:t>тесное смысловое единство </a:t>
            </a:r>
            <a:r>
              <a:rPr lang="ru-RU" dirty="0">
                <a:solidFill>
                  <a:srgbClr val="002060"/>
                </a:solidFill>
                <a:latin typeface="Merriweather"/>
                <a:cs typeface="Times New Roman" pitchFamily="18" charset="0"/>
              </a:rPr>
              <a:t>(</a:t>
            </a:r>
            <a:r>
              <a:rPr lang="ru-RU" sz="2000" dirty="0">
                <a:solidFill>
                  <a:srgbClr val="002060"/>
                </a:solidFill>
                <a:latin typeface="Merriweather"/>
                <a:cs typeface="Times New Roman" pitchFamily="18" charset="0"/>
              </a:rPr>
              <a:t>в том числе </a:t>
            </a:r>
            <a:r>
              <a:rPr lang="ru-RU" sz="2000" b="1" dirty="0">
                <a:solidFill>
                  <a:srgbClr val="002060"/>
                </a:solidFill>
                <a:latin typeface="Merriweather"/>
                <a:cs typeface="Times New Roman" pitchFamily="18" charset="0"/>
              </a:rPr>
              <a:t>фразеологизмы</a:t>
            </a:r>
            <a:r>
              <a:rPr lang="ru-RU" dirty="0">
                <a:solidFill>
                  <a:srgbClr val="002060"/>
                </a:solidFill>
                <a:latin typeface="Merriweather"/>
                <a:cs typeface="Times New Roman" pitchFamily="18" charset="0"/>
              </a:rPr>
              <a:t>) </a:t>
            </a:r>
          </a:p>
        </p:txBody>
      </p:sp>
      <p:sp>
        <p:nvSpPr>
          <p:cNvPr id="22" name="Объект 2">
            <a:extLst>
              <a:ext uri="{FF2B5EF4-FFF2-40B4-BE49-F238E27FC236}">
                <a16:creationId xmlns:a16="http://schemas.microsoft.com/office/drawing/2014/main" id="{69428282-C214-4D49-A4BB-921BB40B0E84}"/>
              </a:ext>
            </a:extLst>
          </p:cNvPr>
          <p:cNvSpPr txBox="1">
            <a:spLocks/>
          </p:cNvSpPr>
          <p:nvPr/>
        </p:nvSpPr>
        <p:spPr>
          <a:xfrm>
            <a:off x="967563" y="2523830"/>
            <a:ext cx="10515600" cy="2659190"/>
          </a:xfrm>
          <a:prstGeom prst="rect">
            <a:avLst/>
          </a:prstGeom>
          <a:noFill/>
          <a:ln w="25400" cap="flat" cmpd="sng" algn="ctr">
            <a:noFill/>
            <a:prstDash val="solid"/>
          </a:ln>
        </p:spPr>
        <p:style>
          <a:lnRef idx="2">
            <a:schemeClr val="dk1"/>
          </a:lnRef>
          <a:fillRef idx="1">
            <a:schemeClr val="lt1"/>
          </a:fillRef>
          <a:effectRef idx="0">
            <a:schemeClr val="dk1"/>
          </a:effectRef>
          <a:fontRef idx="minor">
            <a:schemeClr val="dk1"/>
          </a:fontRef>
        </p:style>
        <p:txBody>
          <a:bodyPr vert="horz" wrap="square" lIns="960000" tIns="0" rIns="0" bIns="0" rtlCol="0" anchor="t" anchorCtr="0">
            <a:spAutoFit/>
          </a:bodyPr>
          <a:lstStyle>
            <a:lvl1pPr marL="342900" indent="-3429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dk1"/>
                </a:solidFill>
                <a:latin typeface="+mn-lt"/>
                <a:ea typeface="+mn-ea"/>
                <a:cs typeface="+mn-cs"/>
              </a:defRPr>
            </a:lvl9pPr>
          </a:lstStyle>
          <a:p>
            <a:pPr marL="0" indent="0" defTabSz="1219170">
              <a:buNone/>
            </a:pPr>
            <a:endParaRPr lang="ru-RU" dirty="0" smtClean="0">
              <a:solidFill>
                <a:srgbClr val="002060"/>
              </a:solidFill>
              <a:latin typeface="Merriweather"/>
              <a:cs typeface="Times New Roman" pitchFamily="18" charset="0"/>
            </a:endParaRPr>
          </a:p>
          <a:p>
            <a:pPr marL="0" indent="0" defTabSz="1219170">
              <a:buNone/>
            </a:pPr>
            <a:r>
              <a:rPr lang="ru-RU" i="1" dirty="0" smtClean="0">
                <a:solidFill>
                  <a:srgbClr val="002060"/>
                </a:solidFill>
                <a:latin typeface="Merriweather"/>
                <a:cs typeface="Times New Roman" pitchFamily="18" charset="0"/>
              </a:rPr>
              <a:t>и </a:t>
            </a:r>
            <a:r>
              <a:rPr lang="ru-RU" i="1" dirty="0">
                <a:solidFill>
                  <a:srgbClr val="002060"/>
                </a:solidFill>
                <a:latin typeface="Merriweather"/>
                <a:cs typeface="Times New Roman" pitchFamily="18" charset="0"/>
              </a:rPr>
              <a:t>день и ночь, и стар и млад, и смех и горе, и там и сям, и то и се, и туда и сюда, ни два ни полтора, ни дать ни взять, ни сват ни брат, ни взад ни вперед, ни дна ни покрышки, ни то ни се, ни стать ни сесть, ни жив ни мертв, ни да ни нет, ни слуху ни духу, ни себе ни людям, ни рыба ни мясо, ни так ни сяк, ни пава ни ворона, ни шатко ни валко, ни тот ни этот и др.</a:t>
            </a:r>
          </a:p>
        </p:txBody>
      </p:sp>
      <p:sp>
        <p:nvSpPr>
          <p:cNvPr id="15" name="Объект 2">
            <a:extLst>
              <a:ext uri="{FF2B5EF4-FFF2-40B4-BE49-F238E27FC236}">
                <a16:creationId xmlns:a16="http://schemas.microsoft.com/office/drawing/2014/main" id="{EB2FE223-54B9-4C28-926A-C6129E92FFB3}"/>
              </a:ext>
            </a:extLst>
          </p:cNvPr>
          <p:cNvSpPr txBox="1">
            <a:spLocks/>
          </p:cNvSpPr>
          <p:nvPr/>
        </p:nvSpPr>
        <p:spPr>
          <a:xfrm>
            <a:off x="967563" y="5415634"/>
            <a:ext cx="10770782" cy="1107996"/>
          </a:xfrm>
          <a:prstGeom prst="rect">
            <a:avLst/>
          </a:prstGeom>
          <a:noFill/>
          <a:ln w="25400" cap="flat" cmpd="sng" algn="ctr">
            <a:noFill/>
            <a:prstDash val="solid"/>
          </a:ln>
        </p:spPr>
        <p:style>
          <a:lnRef idx="2">
            <a:schemeClr val="dk1"/>
          </a:lnRef>
          <a:fillRef idx="1">
            <a:schemeClr val="lt1"/>
          </a:fillRef>
          <a:effectRef idx="0">
            <a:schemeClr val="dk1"/>
          </a:effectRef>
          <a:fontRef idx="minor">
            <a:schemeClr val="dk1"/>
          </a:fontRef>
        </p:style>
        <p:txBody>
          <a:bodyPr vert="horz" wrap="square" lIns="960000" tIns="0" rIns="0" bIns="0" rtlCol="0" anchor="t" anchorCtr="0">
            <a:spAutoFit/>
          </a:bodyPr>
          <a:lstStyle>
            <a:defPPr>
              <a:defRPr lang="ru-RU"/>
            </a:defPPr>
            <a:lvl1pPr marL="0" algn="l" defTabSz="685783" rtl="0" eaLnBrk="1" latinLnBrk="0" hangingPunct="1">
              <a:defRPr sz="1350" kern="1200">
                <a:solidFill>
                  <a:schemeClr val="dk1"/>
                </a:solidFill>
                <a:latin typeface="+mn-lt"/>
                <a:ea typeface="+mn-ea"/>
                <a:cs typeface="+mn-cs"/>
              </a:defRPr>
            </a:lvl1pPr>
            <a:lvl2pPr marL="342892" algn="l" defTabSz="685783" rtl="0" eaLnBrk="1" latinLnBrk="0" hangingPunct="1">
              <a:defRPr sz="1350" kern="1200">
                <a:solidFill>
                  <a:schemeClr val="dk1"/>
                </a:solidFill>
                <a:latin typeface="+mn-lt"/>
                <a:ea typeface="+mn-ea"/>
                <a:cs typeface="+mn-cs"/>
              </a:defRPr>
            </a:lvl2pPr>
            <a:lvl3pPr marL="685783" algn="l" defTabSz="685783" rtl="0" eaLnBrk="1" latinLnBrk="0" hangingPunct="1">
              <a:defRPr sz="1350" kern="1200">
                <a:solidFill>
                  <a:schemeClr val="dk1"/>
                </a:solidFill>
                <a:latin typeface="+mn-lt"/>
                <a:ea typeface="+mn-ea"/>
                <a:cs typeface="+mn-cs"/>
              </a:defRPr>
            </a:lvl3pPr>
            <a:lvl4pPr marL="1028675" algn="l" defTabSz="685783" rtl="0" eaLnBrk="1" latinLnBrk="0" hangingPunct="1">
              <a:defRPr sz="1350" kern="1200">
                <a:solidFill>
                  <a:schemeClr val="dk1"/>
                </a:solidFill>
                <a:latin typeface="+mn-lt"/>
                <a:ea typeface="+mn-ea"/>
                <a:cs typeface="+mn-cs"/>
              </a:defRPr>
            </a:lvl4pPr>
            <a:lvl5pPr marL="1371566" algn="l" defTabSz="685783" rtl="0" eaLnBrk="1" latinLnBrk="0" hangingPunct="1">
              <a:defRPr sz="1350" kern="1200">
                <a:solidFill>
                  <a:schemeClr val="dk1"/>
                </a:solidFill>
                <a:latin typeface="+mn-lt"/>
                <a:ea typeface="+mn-ea"/>
                <a:cs typeface="+mn-cs"/>
              </a:defRPr>
            </a:lvl5pPr>
            <a:lvl6pPr marL="1714457" algn="l" defTabSz="685783" rtl="0" eaLnBrk="1" latinLnBrk="0" hangingPunct="1">
              <a:defRPr sz="1350" kern="1200">
                <a:solidFill>
                  <a:schemeClr val="dk1"/>
                </a:solidFill>
                <a:latin typeface="+mn-lt"/>
                <a:ea typeface="+mn-ea"/>
                <a:cs typeface="+mn-cs"/>
              </a:defRPr>
            </a:lvl6pPr>
            <a:lvl7pPr marL="2057348" algn="l" defTabSz="685783" rtl="0" eaLnBrk="1" latinLnBrk="0" hangingPunct="1">
              <a:defRPr sz="1350" kern="1200">
                <a:solidFill>
                  <a:schemeClr val="dk1"/>
                </a:solidFill>
                <a:latin typeface="+mn-lt"/>
                <a:ea typeface="+mn-ea"/>
                <a:cs typeface="+mn-cs"/>
              </a:defRPr>
            </a:lvl7pPr>
            <a:lvl8pPr marL="2400240" algn="l" defTabSz="685783" rtl="0" eaLnBrk="1" latinLnBrk="0" hangingPunct="1">
              <a:defRPr sz="1350" kern="1200">
                <a:solidFill>
                  <a:schemeClr val="dk1"/>
                </a:solidFill>
                <a:latin typeface="+mn-lt"/>
                <a:ea typeface="+mn-ea"/>
                <a:cs typeface="+mn-cs"/>
              </a:defRPr>
            </a:lvl8pPr>
            <a:lvl9pPr marL="2743132" algn="l" defTabSz="685783" rtl="0" eaLnBrk="1" latinLnBrk="0" hangingPunct="1">
              <a:defRPr sz="1350" kern="1200">
                <a:solidFill>
                  <a:schemeClr val="dk1"/>
                </a:solidFill>
                <a:latin typeface="+mn-lt"/>
                <a:ea typeface="+mn-ea"/>
                <a:cs typeface="+mn-cs"/>
              </a:defRPr>
            </a:lvl9pPr>
          </a:lstStyle>
          <a:p>
            <a:pPr defTabSz="914354"/>
            <a:r>
              <a:rPr lang="ru-RU" sz="2400" dirty="0" smtClean="0">
                <a:solidFill>
                  <a:srgbClr val="002060"/>
                </a:solidFill>
                <a:latin typeface="Merriweather"/>
                <a:cs typeface="Times New Roman" pitchFamily="18" charset="0"/>
              </a:rPr>
              <a:t> </a:t>
            </a:r>
          </a:p>
          <a:p>
            <a:pPr defTabSz="914354"/>
            <a:r>
              <a:rPr lang="ru-RU" sz="2400" i="1" dirty="0" smtClean="0">
                <a:solidFill>
                  <a:srgbClr val="002060"/>
                </a:solidFill>
                <a:latin typeface="Merriweather"/>
                <a:cs typeface="Times New Roman" pitchFamily="18" charset="0"/>
              </a:rPr>
              <a:t>И день </a:t>
            </a:r>
            <a:r>
              <a:rPr lang="ru-RU" sz="2400" i="1" dirty="0">
                <a:solidFill>
                  <a:srgbClr val="002060"/>
                </a:solidFill>
                <a:latin typeface="Merriweather"/>
                <a:cs typeface="Times New Roman" pitchFamily="18" charset="0"/>
              </a:rPr>
              <a:t>и ночь </a:t>
            </a:r>
            <a:r>
              <a:rPr lang="ru-RU" sz="2400" dirty="0">
                <a:solidFill>
                  <a:srgbClr val="002060"/>
                </a:solidFill>
                <a:latin typeface="Merriweather"/>
                <a:cs typeface="Times New Roman" pitchFamily="18" charset="0"/>
              </a:rPr>
              <a:t>он работал.  </a:t>
            </a:r>
            <a:r>
              <a:rPr lang="ru-RU" sz="2400" i="1" dirty="0">
                <a:solidFill>
                  <a:srgbClr val="002060"/>
                </a:solidFill>
                <a:latin typeface="Merriweather"/>
                <a:cs typeface="Times New Roman" pitchFamily="18" charset="0"/>
              </a:rPr>
              <a:t>И стар и млад  </a:t>
            </a:r>
            <a:r>
              <a:rPr lang="ru-RU" sz="2400" dirty="0">
                <a:solidFill>
                  <a:srgbClr val="002060"/>
                </a:solidFill>
                <a:latin typeface="Merriweather"/>
                <a:cs typeface="Times New Roman" pitchFamily="18" charset="0"/>
              </a:rPr>
              <a:t>будет рад. </a:t>
            </a:r>
          </a:p>
          <a:p>
            <a:pPr defTabSz="914354"/>
            <a:endParaRPr lang="ru-RU" sz="2400" b="1" dirty="0">
              <a:solidFill>
                <a:srgbClr val="002060"/>
              </a:solidFill>
              <a:latin typeface="Merriweather"/>
              <a:cs typeface="Times New Roman" pitchFamily="18" charset="0"/>
            </a:endParaRPr>
          </a:p>
        </p:txBody>
      </p:sp>
      <p:grpSp>
        <p:nvGrpSpPr>
          <p:cNvPr id="18" name="Группа 17">
            <a:extLst>
              <a:ext uri="{FF2B5EF4-FFF2-40B4-BE49-F238E27FC236}">
                <a16:creationId xmlns:a16="http://schemas.microsoft.com/office/drawing/2014/main" id="{664F550B-ABAC-4F79-80CD-6E914DC6F989}"/>
              </a:ext>
            </a:extLst>
          </p:cNvPr>
          <p:cNvGrpSpPr/>
          <p:nvPr/>
        </p:nvGrpSpPr>
        <p:grpSpPr>
          <a:xfrm>
            <a:off x="435935" y="507792"/>
            <a:ext cx="1371600" cy="1695343"/>
            <a:chOff x="3573942" y="268220"/>
            <a:chExt cx="3379959" cy="4826782"/>
          </a:xfrm>
        </p:grpSpPr>
        <p:pic>
          <p:nvPicPr>
            <p:cNvPr id="23" name="Рисунок 22">
              <a:extLst>
                <a:ext uri="{FF2B5EF4-FFF2-40B4-BE49-F238E27FC236}">
                  <a16:creationId xmlns:a16="http://schemas.microsoft.com/office/drawing/2014/main" id="{1B4CA897-A646-4073-BB45-1A93C9987A4E}"/>
                </a:ext>
              </a:extLst>
            </p:cNvPr>
            <p:cNvPicPr>
              <a:picLocks noChangeAspect="1"/>
            </p:cNvPicPr>
            <p:nvPr/>
          </p:nvPicPr>
          <p:blipFill>
            <a:blip r:embed="rId3"/>
            <a:stretch>
              <a:fillRect/>
            </a:stretch>
          </p:blipFill>
          <p:spPr>
            <a:xfrm>
              <a:off x="3618662" y="268220"/>
              <a:ext cx="2947358" cy="4826782"/>
            </a:xfrm>
            <a:prstGeom prst="rect">
              <a:avLst/>
            </a:prstGeom>
          </p:spPr>
        </p:pic>
        <p:sp>
          <p:nvSpPr>
            <p:cNvPr id="24" name="Текст 2">
              <a:extLst>
                <a:ext uri="{FF2B5EF4-FFF2-40B4-BE49-F238E27FC236}">
                  <a16:creationId xmlns:a16="http://schemas.microsoft.com/office/drawing/2014/main" id="{4C1566FD-49D2-402E-B3C8-4BD6274E92EA}"/>
                </a:ext>
              </a:extLst>
            </p:cNvPr>
            <p:cNvSpPr txBox="1">
              <a:spLocks/>
            </p:cNvSpPr>
            <p:nvPr/>
          </p:nvSpPr>
          <p:spPr>
            <a:xfrm>
              <a:off x="4066063" y="1664336"/>
              <a:ext cx="2227521" cy="1793576"/>
            </a:xfrm>
            <a:prstGeom prst="rect">
              <a:avLst/>
            </a:prstGeom>
            <a:noFill/>
            <a:ln w="12700" cap="flat" cmpd="sng" algn="ctr">
              <a:noFill/>
              <a:prstDash val="solid"/>
              <a:miter lim="800000"/>
            </a:ln>
            <a:effectLst/>
          </p:spPr>
          <p:txBody>
            <a:bodyPr vert="horz" lIns="121920" tIns="60960" rIns="121920" bIns="60960" rtlCol="0" anchor="b">
              <a:noAutofit/>
            </a:bodyPr>
            <a:lstStyle>
              <a:defPPr>
                <a:defRPr lang="ru-RU"/>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l" defTabSz="1219170" rtl="0" eaLnBrk="1" fontAlgn="auto" latinLnBrk="0" hangingPunct="1">
                <a:lnSpc>
                  <a:spcPct val="150000"/>
                </a:lnSpc>
                <a:spcBef>
                  <a:spcPts val="0"/>
                </a:spcBef>
                <a:spcAft>
                  <a:spcPts val="0"/>
                </a:spcAft>
                <a:buClrTx/>
                <a:buSzTx/>
                <a:buFontTx/>
                <a:buNone/>
                <a:tabLst/>
                <a:defRPr/>
              </a:pPr>
              <a:endParaRPr kumimoji="0" lang="ru-RU" sz="1333"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Текст 2">
              <a:extLst>
                <a:ext uri="{FF2B5EF4-FFF2-40B4-BE49-F238E27FC236}">
                  <a16:creationId xmlns:a16="http://schemas.microsoft.com/office/drawing/2014/main" id="{CC1CC4BD-F2DA-4AF2-BAA5-8E5930D41D6C}"/>
                </a:ext>
              </a:extLst>
            </p:cNvPr>
            <p:cNvSpPr txBox="1">
              <a:spLocks/>
            </p:cNvSpPr>
            <p:nvPr/>
          </p:nvSpPr>
          <p:spPr>
            <a:xfrm>
              <a:off x="3573942" y="1664335"/>
              <a:ext cx="3379959" cy="1793577"/>
            </a:xfrm>
            <a:prstGeom prst="rect">
              <a:avLst/>
            </a:prstGeom>
            <a:noFill/>
            <a:ln w="12700" cap="flat" cmpd="sng" algn="ctr">
              <a:noFill/>
              <a:prstDash val="solid"/>
              <a:miter lim="800000"/>
            </a:ln>
            <a:effectLst/>
          </p:spPr>
          <p:txBody>
            <a:bodyPr vert="horz" lIns="121920" tIns="60960" rIns="121920" bIns="60960" rtlCol="0" anchor="b">
              <a:noAutofit/>
            </a:bodyPr>
            <a:lstStyle>
              <a:defPPr>
                <a:defRPr lang="ru-RU"/>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ru-RU" sz="1600" b="0" i="0" u="none" strike="noStrike" kern="1200" cap="none" spc="0" normalizeH="0" baseline="0" noProof="0" dirty="0" smtClean="0">
                  <a:ln>
                    <a:noFill/>
                  </a:ln>
                  <a:solidFill>
                    <a:prstClr val="white"/>
                  </a:solidFill>
                  <a:effectLst/>
                  <a:uLnTx/>
                  <a:uFillTx/>
                  <a:latin typeface="Calibri" panose="020F0502020204030204"/>
                  <a:ea typeface="+mn-ea"/>
                  <a:cs typeface="+mn-cs"/>
                </a:rPr>
                <a:t>РУССКИЙ </a:t>
              </a:r>
              <a:r>
                <a:rPr kumimoji="0" lang="ru-RU" sz="1600" b="0" i="0" u="none" strike="noStrike" kern="1200" cap="none" spc="0" normalizeH="0" baseline="0" noProof="0" dirty="0">
                  <a:ln>
                    <a:noFill/>
                  </a:ln>
                  <a:solidFill>
                    <a:prstClr val="white"/>
                  </a:solidFill>
                  <a:effectLst/>
                  <a:uLnTx/>
                  <a:uFillTx/>
                  <a:latin typeface="Calibri" panose="020F0502020204030204"/>
                  <a:ea typeface="+mn-ea"/>
                  <a:cs typeface="+mn-cs"/>
                </a:rPr>
                <a:t>ЯЗЫК</a:t>
              </a:r>
            </a:p>
          </p:txBody>
        </p:sp>
      </p:grpSp>
    </p:spTree>
    <p:extLst>
      <p:ext uri="{BB962C8B-B14F-4D97-AF65-F5344CB8AC3E}">
        <p14:creationId xmlns:p14="http://schemas.microsoft.com/office/powerpoint/2010/main" val="1907220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par>
                          <p:cTn id="18" fill="hold">
                            <p:stCondLst>
                              <p:cond delay="500"/>
                            </p:stCondLst>
                            <p:childTnLst>
                              <p:par>
                                <p:cTn id="19" presetID="6" presetClass="emph" presetSubtype="0" fill="hold" nodeType="afterEffect">
                                  <p:stCondLst>
                                    <p:cond delay="0"/>
                                  </p:stCondLst>
                                  <p:childTnLst>
                                    <p:animScale>
                                      <p:cBhvr>
                                        <p:cTn id="20" dur="1250" fill="hold"/>
                                        <p:tgtEl>
                                          <p:spTgt spid="18"/>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1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Прямоугольник 12"/>
          <p:cNvSpPr/>
          <p:nvPr/>
        </p:nvSpPr>
        <p:spPr>
          <a:xfrm>
            <a:off x="2009554" y="439352"/>
            <a:ext cx="10380156" cy="410433"/>
          </a:xfrm>
          <a:prstGeom prst="rect">
            <a:avLst/>
          </a:prstGeom>
        </p:spPr>
        <p:txBody>
          <a:bodyPr wrap="square" lIns="0" tIns="0" rIns="0" bIns="0" anchor="ctr" anchorCtr="0">
            <a:spAutoFit/>
          </a:bodyPr>
          <a:lstStyle/>
          <a:p>
            <a:pPr defTabSz="914354"/>
            <a:r>
              <a:rPr lang="ru-RU" sz="2667" b="1" dirty="0" smtClean="0">
                <a:solidFill>
                  <a:srgbClr val="002060"/>
                </a:solidFill>
                <a:latin typeface="Merriweather"/>
                <a:cs typeface="Gotham Pro Light" pitchFamily="50" charset="0"/>
              </a:rPr>
              <a:t> Схемы однородных членов предложения:</a:t>
            </a:r>
            <a:endParaRPr lang="ru-RU" sz="2667" b="1" dirty="0">
              <a:solidFill>
                <a:srgbClr val="002060"/>
              </a:solidFill>
              <a:latin typeface="Merriweather"/>
              <a:cs typeface="Gotham Pro Light" pitchFamily="50" charset="0"/>
            </a:endParaRPr>
          </a:p>
        </p:txBody>
      </p:sp>
      <p:sp>
        <p:nvSpPr>
          <p:cNvPr id="21" name="Скругленный прямоугольник 20"/>
          <p:cNvSpPr/>
          <p:nvPr/>
        </p:nvSpPr>
        <p:spPr>
          <a:xfrm>
            <a:off x="2263865" y="1722194"/>
            <a:ext cx="1692631" cy="713975"/>
          </a:xfrm>
          <a:prstGeom prst="roundRect">
            <a:avLst>
              <a:gd name="adj" fmla="val 50000"/>
            </a:avLst>
          </a:prstGeom>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914354"/>
            <a:endParaRPr lang="en-US" dirty="0">
              <a:solidFill>
                <a:prstClr val="black"/>
              </a:solidFill>
              <a:latin typeface="Roboto"/>
            </a:endParaRPr>
          </a:p>
        </p:txBody>
      </p:sp>
      <p:sp>
        <p:nvSpPr>
          <p:cNvPr id="22" name="Скругленный прямоугольник 21"/>
          <p:cNvSpPr/>
          <p:nvPr/>
        </p:nvSpPr>
        <p:spPr>
          <a:xfrm>
            <a:off x="5249685" y="1722194"/>
            <a:ext cx="1692631" cy="713975"/>
          </a:xfrm>
          <a:prstGeom prst="roundRect">
            <a:avLst>
              <a:gd name="adj" fmla="val 50000"/>
            </a:avLst>
          </a:prstGeom>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914354"/>
            <a:endParaRPr lang="en-US" dirty="0">
              <a:solidFill>
                <a:prstClr val="black"/>
              </a:solidFill>
              <a:latin typeface="Roboto"/>
            </a:endParaRPr>
          </a:p>
        </p:txBody>
      </p:sp>
      <p:sp>
        <p:nvSpPr>
          <p:cNvPr id="23" name="Прямоугольник 22">
            <a:extLst>
              <a:ext uri="{FF2B5EF4-FFF2-40B4-BE49-F238E27FC236}">
                <a16:creationId xmlns:a16="http://schemas.microsoft.com/office/drawing/2014/main" id="{2BDE3C00-E777-47DD-BF18-2BEF100F5A70}"/>
              </a:ext>
            </a:extLst>
          </p:cNvPr>
          <p:cNvSpPr/>
          <p:nvPr/>
        </p:nvSpPr>
        <p:spPr>
          <a:xfrm>
            <a:off x="4062303" y="1289138"/>
            <a:ext cx="555916" cy="1323439"/>
          </a:xfrm>
          <a:prstGeom prst="rect">
            <a:avLst/>
          </a:prstGeom>
          <a:ln>
            <a:noFill/>
          </a:ln>
        </p:spPr>
        <p:txBody>
          <a:bodyPr wrap="square">
            <a:spAutoFit/>
          </a:bodyPr>
          <a:lstStyle/>
          <a:p>
            <a:pPr defTabSz="914354">
              <a:spcAft>
                <a:spcPts val="1600"/>
              </a:spcAft>
            </a:pPr>
            <a:r>
              <a:rPr lang="ru-RU" sz="8000" i="1" dirty="0">
                <a:solidFill>
                  <a:srgbClr val="002060"/>
                </a:solidFill>
                <a:latin typeface="Roboto"/>
              </a:rPr>
              <a:t>,</a:t>
            </a:r>
          </a:p>
        </p:txBody>
      </p:sp>
      <p:sp>
        <p:nvSpPr>
          <p:cNvPr id="20" name="Скругленный прямоугольник 19"/>
          <p:cNvSpPr/>
          <p:nvPr/>
        </p:nvSpPr>
        <p:spPr>
          <a:xfrm>
            <a:off x="7911929" y="1722194"/>
            <a:ext cx="1692631" cy="713975"/>
          </a:xfrm>
          <a:prstGeom prst="roundRect">
            <a:avLst>
              <a:gd name="adj" fmla="val 50000"/>
            </a:avLst>
          </a:prstGeom>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914354"/>
            <a:endParaRPr lang="en-US" dirty="0">
              <a:solidFill>
                <a:prstClr val="black"/>
              </a:solidFill>
              <a:latin typeface="Roboto"/>
            </a:endParaRPr>
          </a:p>
        </p:txBody>
      </p:sp>
      <p:sp>
        <p:nvSpPr>
          <p:cNvPr id="35" name="Прямоугольник 34">
            <a:extLst>
              <a:ext uri="{FF2B5EF4-FFF2-40B4-BE49-F238E27FC236}">
                <a16:creationId xmlns:a16="http://schemas.microsoft.com/office/drawing/2014/main" id="{2BDE3C00-E777-47DD-BF18-2BEF100F5A70}"/>
              </a:ext>
            </a:extLst>
          </p:cNvPr>
          <p:cNvSpPr/>
          <p:nvPr/>
        </p:nvSpPr>
        <p:spPr>
          <a:xfrm>
            <a:off x="1474861" y="1737173"/>
            <a:ext cx="789003" cy="666786"/>
          </a:xfrm>
          <a:prstGeom prst="rect">
            <a:avLst/>
          </a:prstGeom>
          <a:ln>
            <a:noFill/>
          </a:ln>
        </p:spPr>
        <p:txBody>
          <a:bodyPr wrap="square">
            <a:spAutoFit/>
          </a:bodyPr>
          <a:lstStyle/>
          <a:p>
            <a:pPr defTabSz="914354">
              <a:spcAft>
                <a:spcPts val="1600"/>
              </a:spcAft>
            </a:pPr>
            <a:r>
              <a:rPr lang="ru-RU" sz="3733" b="1" i="1" dirty="0">
                <a:solidFill>
                  <a:srgbClr val="002060"/>
                </a:solidFill>
                <a:latin typeface="Roboto"/>
              </a:rPr>
              <a:t>и</a:t>
            </a:r>
          </a:p>
        </p:txBody>
      </p:sp>
      <p:sp>
        <p:nvSpPr>
          <p:cNvPr id="36" name="Прямоугольник 35">
            <a:extLst>
              <a:ext uri="{FF2B5EF4-FFF2-40B4-BE49-F238E27FC236}">
                <a16:creationId xmlns:a16="http://schemas.microsoft.com/office/drawing/2014/main" id="{2BDE3C00-E777-47DD-BF18-2BEF100F5A70}"/>
              </a:ext>
            </a:extLst>
          </p:cNvPr>
          <p:cNvSpPr/>
          <p:nvPr/>
        </p:nvSpPr>
        <p:spPr>
          <a:xfrm>
            <a:off x="4476705" y="1723559"/>
            <a:ext cx="573424" cy="666786"/>
          </a:xfrm>
          <a:prstGeom prst="rect">
            <a:avLst/>
          </a:prstGeom>
          <a:ln>
            <a:noFill/>
          </a:ln>
        </p:spPr>
        <p:txBody>
          <a:bodyPr wrap="square">
            <a:spAutoFit/>
          </a:bodyPr>
          <a:lstStyle/>
          <a:p>
            <a:pPr defTabSz="914354">
              <a:spcAft>
                <a:spcPts val="1600"/>
              </a:spcAft>
            </a:pPr>
            <a:r>
              <a:rPr lang="ru-RU" sz="3733" i="1" dirty="0">
                <a:solidFill>
                  <a:srgbClr val="002060"/>
                </a:solidFill>
                <a:latin typeface="Roboto"/>
              </a:rPr>
              <a:t>и</a:t>
            </a:r>
          </a:p>
        </p:txBody>
      </p:sp>
      <p:sp>
        <p:nvSpPr>
          <p:cNvPr id="37" name="Прямоугольник 36">
            <a:extLst>
              <a:ext uri="{FF2B5EF4-FFF2-40B4-BE49-F238E27FC236}">
                <a16:creationId xmlns:a16="http://schemas.microsoft.com/office/drawing/2014/main" id="{2BDE3C00-E777-47DD-BF18-2BEF100F5A70}"/>
              </a:ext>
            </a:extLst>
          </p:cNvPr>
          <p:cNvSpPr/>
          <p:nvPr/>
        </p:nvSpPr>
        <p:spPr>
          <a:xfrm>
            <a:off x="7141870" y="1737173"/>
            <a:ext cx="537397" cy="666786"/>
          </a:xfrm>
          <a:prstGeom prst="rect">
            <a:avLst/>
          </a:prstGeom>
          <a:ln>
            <a:noFill/>
          </a:ln>
        </p:spPr>
        <p:txBody>
          <a:bodyPr wrap="square">
            <a:spAutoFit/>
          </a:bodyPr>
          <a:lstStyle/>
          <a:p>
            <a:pPr defTabSz="914354">
              <a:spcAft>
                <a:spcPts val="1600"/>
              </a:spcAft>
            </a:pPr>
            <a:r>
              <a:rPr lang="ru-RU" sz="3733" i="1" dirty="0">
                <a:solidFill>
                  <a:srgbClr val="002060"/>
                </a:solidFill>
                <a:latin typeface="Roboto"/>
              </a:rPr>
              <a:t>и</a:t>
            </a:r>
          </a:p>
        </p:txBody>
      </p:sp>
      <p:sp>
        <p:nvSpPr>
          <p:cNvPr id="38" name="Прямоугольник 37">
            <a:extLst>
              <a:ext uri="{FF2B5EF4-FFF2-40B4-BE49-F238E27FC236}">
                <a16:creationId xmlns:a16="http://schemas.microsoft.com/office/drawing/2014/main" id="{2BDE3C00-E777-47DD-BF18-2BEF100F5A70}"/>
              </a:ext>
            </a:extLst>
          </p:cNvPr>
          <p:cNvSpPr/>
          <p:nvPr/>
        </p:nvSpPr>
        <p:spPr>
          <a:xfrm>
            <a:off x="6833431" y="1400704"/>
            <a:ext cx="555916" cy="1323439"/>
          </a:xfrm>
          <a:prstGeom prst="rect">
            <a:avLst/>
          </a:prstGeom>
          <a:ln>
            <a:noFill/>
          </a:ln>
        </p:spPr>
        <p:txBody>
          <a:bodyPr wrap="square">
            <a:spAutoFit/>
          </a:bodyPr>
          <a:lstStyle/>
          <a:p>
            <a:pPr defTabSz="914354">
              <a:spcAft>
                <a:spcPts val="1600"/>
              </a:spcAft>
            </a:pPr>
            <a:r>
              <a:rPr lang="ru-RU" sz="8000" i="1" dirty="0">
                <a:solidFill>
                  <a:srgbClr val="002060"/>
                </a:solidFill>
                <a:latin typeface="Roboto"/>
              </a:rPr>
              <a:t>,</a:t>
            </a:r>
          </a:p>
        </p:txBody>
      </p:sp>
      <p:sp>
        <p:nvSpPr>
          <p:cNvPr id="39" name="Скругленный прямоугольник 38"/>
          <p:cNvSpPr/>
          <p:nvPr/>
        </p:nvSpPr>
        <p:spPr>
          <a:xfrm>
            <a:off x="2263865" y="3158807"/>
            <a:ext cx="1692631" cy="713975"/>
          </a:xfrm>
          <a:prstGeom prst="roundRect">
            <a:avLst>
              <a:gd name="adj" fmla="val 50000"/>
            </a:avLst>
          </a:prstGeom>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914354"/>
            <a:endParaRPr lang="en-US" dirty="0">
              <a:solidFill>
                <a:prstClr val="black"/>
              </a:solidFill>
              <a:latin typeface="Roboto"/>
            </a:endParaRPr>
          </a:p>
        </p:txBody>
      </p:sp>
      <p:sp>
        <p:nvSpPr>
          <p:cNvPr id="40" name="Скругленный прямоугольник 39"/>
          <p:cNvSpPr/>
          <p:nvPr/>
        </p:nvSpPr>
        <p:spPr>
          <a:xfrm>
            <a:off x="5249685" y="3158807"/>
            <a:ext cx="1692631" cy="713975"/>
          </a:xfrm>
          <a:prstGeom prst="roundRect">
            <a:avLst>
              <a:gd name="adj" fmla="val 50000"/>
            </a:avLst>
          </a:prstGeom>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914354"/>
            <a:endParaRPr lang="en-US" dirty="0">
              <a:solidFill>
                <a:prstClr val="black"/>
              </a:solidFill>
              <a:latin typeface="Roboto"/>
            </a:endParaRPr>
          </a:p>
        </p:txBody>
      </p:sp>
      <p:sp>
        <p:nvSpPr>
          <p:cNvPr id="41" name="Прямоугольник 40">
            <a:extLst>
              <a:ext uri="{FF2B5EF4-FFF2-40B4-BE49-F238E27FC236}">
                <a16:creationId xmlns:a16="http://schemas.microsoft.com/office/drawing/2014/main" id="{2BDE3C00-E777-47DD-BF18-2BEF100F5A70}"/>
              </a:ext>
            </a:extLst>
          </p:cNvPr>
          <p:cNvSpPr/>
          <p:nvPr/>
        </p:nvSpPr>
        <p:spPr>
          <a:xfrm>
            <a:off x="4062303" y="2725752"/>
            <a:ext cx="555916" cy="1323439"/>
          </a:xfrm>
          <a:prstGeom prst="rect">
            <a:avLst/>
          </a:prstGeom>
          <a:ln>
            <a:noFill/>
          </a:ln>
        </p:spPr>
        <p:txBody>
          <a:bodyPr wrap="square">
            <a:spAutoFit/>
          </a:bodyPr>
          <a:lstStyle/>
          <a:p>
            <a:pPr defTabSz="914354">
              <a:spcAft>
                <a:spcPts val="1600"/>
              </a:spcAft>
            </a:pPr>
            <a:r>
              <a:rPr lang="ru-RU" sz="8000" i="1" dirty="0">
                <a:solidFill>
                  <a:srgbClr val="002060"/>
                </a:solidFill>
                <a:latin typeface="Roboto"/>
              </a:rPr>
              <a:t>,</a:t>
            </a:r>
          </a:p>
        </p:txBody>
      </p:sp>
      <p:sp>
        <p:nvSpPr>
          <p:cNvPr id="42" name="Скругленный прямоугольник 41"/>
          <p:cNvSpPr/>
          <p:nvPr/>
        </p:nvSpPr>
        <p:spPr>
          <a:xfrm>
            <a:off x="7911929" y="3158807"/>
            <a:ext cx="1692631" cy="713975"/>
          </a:xfrm>
          <a:prstGeom prst="roundRect">
            <a:avLst>
              <a:gd name="adj" fmla="val 50000"/>
            </a:avLst>
          </a:prstGeom>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914354"/>
            <a:endParaRPr lang="en-US" dirty="0">
              <a:solidFill>
                <a:prstClr val="black"/>
              </a:solidFill>
              <a:latin typeface="Roboto"/>
            </a:endParaRPr>
          </a:p>
        </p:txBody>
      </p:sp>
      <p:sp>
        <p:nvSpPr>
          <p:cNvPr id="44" name="Прямоугольник 43">
            <a:extLst>
              <a:ext uri="{FF2B5EF4-FFF2-40B4-BE49-F238E27FC236}">
                <a16:creationId xmlns:a16="http://schemas.microsoft.com/office/drawing/2014/main" id="{2BDE3C00-E777-47DD-BF18-2BEF100F5A70}"/>
              </a:ext>
            </a:extLst>
          </p:cNvPr>
          <p:cNvSpPr/>
          <p:nvPr/>
        </p:nvSpPr>
        <p:spPr>
          <a:xfrm>
            <a:off x="4476705" y="3160172"/>
            <a:ext cx="573424" cy="666786"/>
          </a:xfrm>
          <a:prstGeom prst="rect">
            <a:avLst/>
          </a:prstGeom>
          <a:ln>
            <a:noFill/>
          </a:ln>
        </p:spPr>
        <p:txBody>
          <a:bodyPr wrap="square">
            <a:spAutoFit/>
          </a:bodyPr>
          <a:lstStyle/>
          <a:p>
            <a:pPr defTabSz="914354">
              <a:spcAft>
                <a:spcPts val="1600"/>
              </a:spcAft>
            </a:pPr>
            <a:r>
              <a:rPr lang="ru-RU" sz="3733" i="1" dirty="0">
                <a:solidFill>
                  <a:srgbClr val="002060"/>
                </a:solidFill>
                <a:latin typeface="Roboto"/>
              </a:rPr>
              <a:t>и</a:t>
            </a:r>
          </a:p>
        </p:txBody>
      </p:sp>
      <p:sp>
        <p:nvSpPr>
          <p:cNvPr id="45" name="Прямоугольник 44">
            <a:extLst>
              <a:ext uri="{FF2B5EF4-FFF2-40B4-BE49-F238E27FC236}">
                <a16:creationId xmlns:a16="http://schemas.microsoft.com/office/drawing/2014/main" id="{2BDE3C00-E777-47DD-BF18-2BEF100F5A70}"/>
              </a:ext>
            </a:extLst>
          </p:cNvPr>
          <p:cNvSpPr/>
          <p:nvPr/>
        </p:nvSpPr>
        <p:spPr>
          <a:xfrm>
            <a:off x="7141870" y="3173787"/>
            <a:ext cx="537397" cy="666786"/>
          </a:xfrm>
          <a:prstGeom prst="rect">
            <a:avLst/>
          </a:prstGeom>
          <a:ln>
            <a:noFill/>
          </a:ln>
        </p:spPr>
        <p:txBody>
          <a:bodyPr wrap="square">
            <a:spAutoFit/>
          </a:bodyPr>
          <a:lstStyle/>
          <a:p>
            <a:pPr defTabSz="914354">
              <a:spcAft>
                <a:spcPts val="1600"/>
              </a:spcAft>
            </a:pPr>
            <a:r>
              <a:rPr lang="ru-RU" sz="3733" i="1" dirty="0">
                <a:solidFill>
                  <a:srgbClr val="002060"/>
                </a:solidFill>
                <a:latin typeface="Roboto"/>
              </a:rPr>
              <a:t>и</a:t>
            </a:r>
          </a:p>
        </p:txBody>
      </p:sp>
      <p:sp>
        <p:nvSpPr>
          <p:cNvPr id="46" name="Прямоугольник 45">
            <a:extLst>
              <a:ext uri="{FF2B5EF4-FFF2-40B4-BE49-F238E27FC236}">
                <a16:creationId xmlns:a16="http://schemas.microsoft.com/office/drawing/2014/main" id="{2BDE3C00-E777-47DD-BF18-2BEF100F5A70}"/>
              </a:ext>
            </a:extLst>
          </p:cNvPr>
          <p:cNvSpPr/>
          <p:nvPr/>
        </p:nvSpPr>
        <p:spPr>
          <a:xfrm>
            <a:off x="6833431" y="2837317"/>
            <a:ext cx="555916" cy="1323439"/>
          </a:xfrm>
          <a:prstGeom prst="rect">
            <a:avLst/>
          </a:prstGeom>
          <a:ln>
            <a:noFill/>
          </a:ln>
        </p:spPr>
        <p:txBody>
          <a:bodyPr wrap="square">
            <a:spAutoFit/>
          </a:bodyPr>
          <a:lstStyle/>
          <a:p>
            <a:pPr defTabSz="914354">
              <a:spcAft>
                <a:spcPts val="1600"/>
              </a:spcAft>
            </a:pPr>
            <a:r>
              <a:rPr lang="ru-RU" sz="8000" i="1" dirty="0">
                <a:solidFill>
                  <a:srgbClr val="002060"/>
                </a:solidFill>
                <a:latin typeface="Roboto"/>
              </a:rPr>
              <a:t>,</a:t>
            </a:r>
          </a:p>
        </p:txBody>
      </p:sp>
      <p:sp>
        <p:nvSpPr>
          <p:cNvPr id="47" name="Скругленный прямоугольник 46"/>
          <p:cNvSpPr/>
          <p:nvPr/>
        </p:nvSpPr>
        <p:spPr>
          <a:xfrm>
            <a:off x="1545197" y="4627919"/>
            <a:ext cx="1692631" cy="713975"/>
          </a:xfrm>
          <a:prstGeom prst="roundRect">
            <a:avLst>
              <a:gd name="adj" fmla="val 50000"/>
            </a:avLst>
          </a:prstGeom>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914354"/>
            <a:endParaRPr lang="en-US" dirty="0">
              <a:solidFill>
                <a:prstClr val="black"/>
              </a:solidFill>
              <a:latin typeface="Roboto"/>
            </a:endParaRPr>
          </a:p>
        </p:txBody>
      </p:sp>
      <p:sp>
        <p:nvSpPr>
          <p:cNvPr id="48" name="Скругленный прямоугольник 47"/>
          <p:cNvSpPr/>
          <p:nvPr/>
        </p:nvSpPr>
        <p:spPr>
          <a:xfrm>
            <a:off x="4009498" y="4643925"/>
            <a:ext cx="1692631" cy="713975"/>
          </a:xfrm>
          <a:prstGeom prst="roundRect">
            <a:avLst>
              <a:gd name="adj" fmla="val 50000"/>
            </a:avLst>
          </a:prstGeom>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914354"/>
            <a:endParaRPr lang="en-US" dirty="0">
              <a:solidFill>
                <a:prstClr val="black"/>
              </a:solidFill>
              <a:latin typeface="Roboto"/>
            </a:endParaRPr>
          </a:p>
        </p:txBody>
      </p:sp>
      <p:sp>
        <p:nvSpPr>
          <p:cNvPr id="50" name="Скругленный прямоугольник 49"/>
          <p:cNvSpPr/>
          <p:nvPr/>
        </p:nvSpPr>
        <p:spPr>
          <a:xfrm>
            <a:off x="6422139" y="4643925"/>
            <a:ext cx="1692631" cy="713975"/>
          </a:xfrm>
          <a:prstGeom prst="roundRect">
            <a:avLst>
              <a:gd name="adj" fmla="val 50000"/>
            </a:avLst>
          </a:prstGeom>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914354"/>
            <a:endParaRPr lang="en-US" dirty="0">
              <a:solidFill>
                <a:prstClr val="black"/>
              </a:solidFill>
              <a:latin typeface="Roboto"/>
            </a:endParaRPr>
          </a:p>
        </p:txBody>
      </p:sp>
      <p:sp>
        <p:nvSpPr>
          <p:cNvPr id="52" name="Прямоугольник 51">
            <a:extLst>
              <a:ext uri="{FF2B5EF4-FFF2-40B4-BE49-F238E27FC236}">
                <a16:creationId xmlns:a16="http://schemas.microsoft.com/office/drawing/2014/main" id="{2BDE3C00-E777-47DD-BF18-2BEF100F5A70}"/>
              </a:ext>
            </a:extLst>
          </p:cNvPr>
          <p:cNvSpPr/>
          <p:nvPr/>
        </p:nvSpPr>
        <p:spPr>
          <a:xfrm>
            <a:off x="3291340" y="4680577"/>
            <a:ext cx="573424" cy="666786"/>
          </a:xfrm>
          <a:prstGeom prst="rect">
            <a:avLst/>
          </a:prstGeom>
          <a:ln>
            <a:noFill/>
          </a:ln>
        </p:spPr>
        <p:txBody>
          <a:bodyPr wrap="square">
            <a:spAutoFit/>
          </a:bodyPr>
          <a:lstStyle/>
          <a:p>
            <a:pPr defTabSz="914354">
              <a:spcAft>
                <a:spcPts val="1600"/>
              </a:spcAft>
            </a:pPr>
            <a:r>
              <a:rPr lang="ru-RU" sz="3733" i="1" dirty="0">
                <a:solidFill>
                  <a:srgbClr val="002060"/>
                </a:solidFill>
                <a:latin typeface="Roboto"/>
              </a:rPr>
              <a:t>и</a:t>
            </a:r>
          </a:p>
        </p:txBody>
      </p:sp>
      <p:sp>
        <p:nvSpPr>
          <p:cNvPr id="53" name="Прямоугольник 52">
            <a:extLst>
              <a:ext uri="{FF2B5EF4-FFF2-40B4-BE49-F238E27FC236}">
                <a16:creationId xmlns:a16="http://schemas.microsoft.com/office/drawing/2014/main" id="{2BDE3C00-E777-47DD-BF18-2BEF100F5A70}"/>
              </a:ext>
            </a:extLst>
          </p:cNvPr>
          <p:cNvSpPr/>
          <p:nvPr/>
        </p:nvSpPr>
        <p:spPr>
          <a:xfrm>
            <a:off x="8352367" y="4716523"/>
            <a:ext cx="537397" cy="666786"/>
          </a:xfrm>
          <a:prstGeom prst="rect">
            <a:avLst/>
          </a:prstGeom>
          <a:ln>
            <a:noFill/>
          </a:ln>
        </p:spPr>
        <p:txBody>
          <a:bodyPr wrap="square">
            <a:spAutoFit/>
          </a:bodyPr>
          <a:lstStyle/>
          <a:p>
            <a:pPr defTabSz="914354">
              <a:spcAft>
                <a:spcPts val="1600"/>
              </a:spcAft>
            </a:pPr>
            <a:r>
              <a:rPr lang="ru-RU" sz="3733" i="1" dirty="0">
                <a:solidFill>
                  <a:srgbClr val="002060"/>
                </a:solidFill>
                <a:latin typeface="Roboto"/>
              </a:rPr>
              <a:t>и</a:t>
            </a:r>
          </a:p>
        </p:txBody>
      </p:sp>
      <p:sp>
        <p:nvSpPr>
          <p:cNvPr id="54" name="Прямоугольник 53">
            <a:extLst>
              <a:ext uri="{FF2B5EF4-FFF2-40B4-BE49-F238E27FC236}">
                <a16:creationId xmlns:a16="http://schemas.microsoft.com/office/drawing/2014/main" id="{2BDE3C00-E777-47DD-BF18-2BEF100F5A70}"/>
              </a:ext>
            </a:extLst>
          </p:cNvPr>
          <p:cNvSpPr/>
          <p:nvPr/>
        </p:nvSpPr>
        <p:spPr>
          <a:xfrm>
            <a:off x="5809155" y="4388229"/>
            <a:ext cx="555916" cy="1323439"/>
          </a:xfrm>
          <a:prstGeom prst="rect">
            <a:avLst/>
          </a:prstGeom>
          <a:ln>
            <a:noFill/>
          </a:ln>
        </p:spPr>
        <p:txBody>
          <a:bodyPr wrap="square">
            <a:spAutoFit/>
          </a:bodyPr>
          <a:lstStyle/>
          <a:p>
            <a:pPr defTabSz="914354">
              <a:spcAft>
                <a:spcPts val="1600"/>
              </a:spcAft>
            </a:pPr>
            <a:r>
              <a:rPr lang="ru-RU" sz="8000" i="1" dirty="0">
                <a:solidFill>
                  <a:srgbClr val="002060"/>
                </a:solidFill>
                <a:latin typeface="Roboto"/>
              </a:rPr>
              <a:t>,</a:t>
            </a:r>
          </a:p>
        </p:txBody>
      </p:sp>
      <p:sp>
        <p:nvSpPr>
          <p:cNvPr id="55" name="Скругленный прямоугольник 54"/>
          <p:cNvSpPr/>
          <p:nvPr/>
        </p:nvSpPr>
        <p:spPr>
          <a:xfrm>
            <a:off x="9004403" y="4595421"/>
            <a:ext cx="1692631" cy="713975"/>
          </a:xfrm>
          <a:prstGeom prst="roundRect">
            <a:avLst>
              <a:gd name="adj" fmla="val 50000"/>
            </a:avLst>
          </a:prstGeom>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914354"/>
            <a:endParaRPr lang="en-US" dirty="0">
              <a:solidFill>
                <a:prstClr val="black"/>
              </a:solidFill>
              <a:latin typeface="Roboto"/>
            </a:endParaRPr>
          </a:p>
        </p:txBody>
      </p:sp>
      <p:pic>
        <p:nvPicPr>
          <p:cNvPr id="2" name="Рисунок 1"/>
          <p:cNvPicPr>
            <a:picLocks noChangeAspect="1"/>
          </p:cNvPicPr>
          <p:nvPr/>
        </p:nvPicPr>
        <p:blipFill>
          <a:blip r:embed="rId3"/>
          <a:stretch>
            <a:fillRect/>
          </a:stretch>
        </p:blipFill>
        <p:spPr>
          <a:xfrm>
            <a:off x="282574" y="253198"/>
            <a:ext cx="1182727" cy="1609483"/>
          </a:xfrm>
          <a:prstGeom prst="rect">
            <a:avLst/>
          </a:prstGeom>
        </p:spPr>
      </p:pic>
    </p:spTree>
    <p:extLst>
      <p:ext uri="{BB962C8B-B14F-4D97-AF65-F5344CB8AC3E}">
        <p14:creationId xmlns:p14="http://schemas.microsoft.com/office/powerpoint/2010/main" val="4196959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fade">
                                      <p:cBhvr>
                                        <p:cTn id="18" dur="500"/>
                                        <p:tgtEl>
                                          <p:spTgt spid="3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fade">
                                      <p:cBhvr>
                                        <p:cTn id="21" dur="500"/>
                                        <p:tgtEl>
                                          <p:spTgt spid="3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Effect transition="in" filter="fade">
                                      <p:cBhvr>
                                        <p:cTn id="24" dur="500"/>
                                        <p:tgtEl>
                                          <p:spTgt spid="3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500"/>
                                        <p:tgtEl>
                                          <p:spTgt spid="23"/>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500"/>
                                        <p:tgtEl>
                                          <p:spTgt spid="38"/>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40"/>
                                        </p:tgtEl>
                                        <p:attrNameLst>
                                          <p:attrName>style.visibility</p:attrName>
                                        </p:attrNameLst>
                                      </p:cBhvr>
                                      <p:to>
                                        <p:strVal val="visible"/>
                                      </p:to>
                                    </p:set>
                                    <p:animEffect transition="in" filter="fade">
                                      <p:cBhvr>
                                        <p:cTn id="39" dur="500"/>
                                        <p:tgtEl>
                                          <p:spTgt spid="40"/>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9"/>
                                        </p:tgtEl>
                                        <p:attrNameLst>
                                          <p:attrName>style.visibility</p:attrName>
                                        </p:attrNameLst>
                                      </p:cBhvr>
                                      <p:to>
                                        <p:strVal val="visible"/>
                                      </p:to>
                                    </p:set>
                                    <p:animEffect transition="in" filter="fade">
                                      <p:cBhvr>
                                        <p:cTn id="42" dur="500"/>
                                        <p:tgtEl>
                                          <p:spTgt spid="39"/>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fade">
                                      <p:cBhvr>
                                        <p:cTn id="45" dur="500"/>
                                        <p:tgtEl>
                                          <p:spTgt spid="42"/>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fade">
                                      <p:cBhvr>
                                        <p:cTn id="50" dur="500"/>
                                        <p:tgtEl>
                                          <p:spTgt spid="44"/>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500"/>
                                        <p:tgtEl>
                                          <p:spTgt spid="45"/>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41"/>
                                        </p:tgtEl>
                                        <p:attrNameLst>
                                          <p:attrName>style.visibility</p:attrName>
                                        </p:attrNameLst>
                                      </p:cBhvr>
                                      <p:to>
                                        <p:strVal val="visible"/>
                                      </p:to>
                                    </p:set>
                                    <p:animEffect transition="in" filter="fade">
                                      <p:cBhvr>
                                        <p:cTn id="58" dur="500"/>
                                        <p:tgtEl>
                                          <p:spTgt spid="41"/>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46"/>
                                        </p:tgtEl>
                                        <p:attrNameLst>
                                          <p:attrName>style.visibility</p:attrName>
                                        </p:attrNameLst>
                                      </p:cBhvr>
                                      <p:to>
                                        <p:strVal val="visible"/>
                                      </p:to>
                                    </p:set>
                                    <p:animEffect transition="in" filter="fade">
                                      <p:cBhvr>
                                        <p:cTn id="63" dur="500"/>
                                        <p:tgtEl>
                                          <p:spTgt spid="46"/>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500"/>
                                        <p:tgtEl>
                                          <p:spTgt spid="48"/>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47"/>
                                        </p:tgtEl>
                                        <p:attrNameLst>
                                          <p:attrName>style.visibility</p:attrName>
                                        </p:attrNameLst>
                                      </p:cBhvr>
                                      <p:to>
                                        <p:strVal val="visible"/>
                                      </p:to>
                                    </p:set>
                                    <p:animEffect transition="in" filter="fade">
                                      <p:cBhvr>
                                        <p:cTn id="71" dur="500"/>
                                        <p:tgtEl>
                                          <p:spTgt spid="47"/>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52"/>
                                        </p:tgtEl>
                                        <p:attrNameLst>
                                          <p:attrName>style.visibility</p:attrName>
                                        </p:attrNameLst>
                                      </p:cBhvr>
                                      <p:to>
                                        <p:strVal val="visible"/>
                                      </p:to>
                                    </p:set>
                                    <p:animEffect transition="in" filter="fade">
                                      <p:cBhvr>
                                        <p:cTn id="74" dur="500"/>
                                        <p:tgtEl>
                                          <p:spTgt spid="52"/>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50"/>
                                        </p:tgtEl>
                                        <p:attrNameLst>
                                          <p:attrName>style.visibility</p:attrName>
                                        </p:attrNameLst>
                                      </p:cBhvr>
                                      <p:to>
                                        <p:strVal val="visible"/>
                                      </p:to>
                                    </p:set>
                                    <p:animEffect transition="in" filter="fade">
                                      <p:cBhvr>
                                        <p:cTn id="79" dur="500"/>
                                        <p:tgtEl>
                                          <p:spTgt spid="50"/>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53"/>
                                        </p:tgtEl>
                                        <p:attrNameLst>
                                          <p:attrName>style.visibility</p:attrName>
                                        </p:attrNameLst>
                                      </p:cBhvr>
                                      <p:to>
                                        <p:strVal val="visible"/>
                                      </p:to>
                                    </p:set>
                                    <p:animEffect transition="in" filter="fade">
                                      <p:cBhvr>
                                        <p:cTn id="82" dur="500"/>
                                        <p:tgtEl>
                                          <p:spTgt spid="53"/>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fade">
                                      <p:cBhvr>
                                        <p:cTn id="85" dur="500"/>
                                        <p:tgtEl>
                                          <p:spTgt spid="55"/>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54"/>
                                        </p:tgtEl>
                                        <p:attrNameLst>
                                          <p:attrName>style.visibility</p:attrName>
                                        </p:attrNameLst>
                                      </p:cBhvr>
                                      <p:to>
                                        <p:strVal val="visible"/>
                                      </p:to>
                                    </p:set>
                                    <p:animEffect transition="in" filter="fade">
                                      <p:cBhvr>
                                        <p:cTn id="90"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p:bldP spid="20" grpId="0" animBg="1"/>
      <p:bldP spid="35" grpId="0"/>
      <p:bldP spid="36" grpId="0"/>
      <p:bldP spid="37" grpId="0"/>
      <p:bldP spid="38" grpId="0"/>
      <p:bldP spid="39" grpId="0" animBg="1"/>
      <p:bldP spid="40" grpId="0" animBg="1"/>
      <p:bldP spid="41" grpId="0"/>
      <p:bldP spid="42" grpId="0" animBg="1"/>
      <p:bldP spid="44" grpId="0"/>
      <p:bldP spid="45" grpId="0"/>
      <p:bldP spid="46" grpId="0"/>
      <p:bldP spid="47" grpId="0" animBg="1"/>
      <p:bldP spid="48" grpId="0" animBg="1"/>
      <p:bldP spid="50" grpId="0" animBg="1"/>
      <p:bldP spid="52" grpId="0"/>
      <p:bldP spid="53" grpId="0"/>
      <p:bldP spid="54" grpId="0"/>
      <p:bldP spid="5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a:extLst>
              <a:ext uri="{FF2B5EF4-FFF2-40B4-BE49-F238E27FC236}">
                <a16:creationId xmlns:a16="http://schemas.microsoft.com/office/drawing/2014/main" id="{EB18665A-E448-45A1-AD5D-F38007761D00}"/>
              </a:ext>
            </a:extLst>
          </p:cNvPr>
          <p:cNvSpPr>
            <a:spLocks noChangeAspect="1" noChangeArrowheads="1"/>
          </p:cNvSpPr>
          <p:nvPr/>
        </p:nvSpPr>
        <p:spPr bwMode="auto">
          <a:xfrm>
            <a:off x="7994651" y="-192617"/>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ru-RU" sz="2400"/>
          </a:p>
        </p:txBody>
      </p:sp>
      <p:sp>
        <p:nvSpPr>
          <p:cNvPr id="7" name="AutoShape 2">
            <a:extLst>
              <a:ext uri="{FF2B5EF4-FFF2-40B4-BE49-F238E27FC236}">
                <a16:creationId xmlns:a16="http://schemas.microsoft.com/office/drawing/2014/main" id="{33DB812B-B22B-4643-BDDD-D647B6B6B61C}"/>
              </a:ext>
            </a:extLst>
          </p:cNvPr>
          <p:cNvSpPr>
            <a:spLocks noChangeAspect="1" noChangeArrowheads="1"/>
          </p:cNvSpPr>
          <p:nvPr/>
        </p:nvSpPr>
        <p:spPr bwMode="auto">
          <a:xfrm>
            <a:off x="13919200" y="-192617"/>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ru-RU" sz="2400"/>
          </a:p>
        </p:txBody>
      </p:sp>
      <p:sp>
        <p:nvSpPr>
          <p:cNvPr id="12" name="Прямоугольник 11">
            <a:extLst>
              <a:ext uri="{FF2B5EF4-FFF2-40B4-BE49-F238E27FC236}">
                <a16:creationId xmlns:a16="http://schemas.microsoft.com/office/drawing/2014/main" id="{5D193C88-901D-4C1F-A5D9-F48EBBF419EB}"/>
              </a:ext>
            </a:extLst>
          </p:cNvPr>
          <p:cNvSpPr/>
          <p:nvPr/>
        </p:nvSpPr>
        <p:spPr>
          <a:xfrm>
            <a:off x="1" y="0"/>
            <a:ext cx="3179806" cy="934091"/>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wrap="square" lIns="120000" tIns="480000" bIns="120000" rtlCol="0" anchor="ctr">
            <a:spAutoFit/>
          </a:bodyPr>
          <a:lstStyle/>
          <a:p>
            <a:pPr algn="ctr"/>
            <a:r>
              <a:rPr lang="ru-RU" sz="2133" b="1" dirty="0" smtClean="0"/>
              <a:t>ПРОАНАЛИЗИРУЕМ!</a:t>
            </a:r>
            <a:endParaRPr lang="ru-RU" sz="2133" b="1" dirty="0"/>
          </a:p>
        </p:txBody>
      </p:sp>
      <p:sp>
        <p:nvSpPr>
          <p:cNvPr id="13" name="Текст 2">
            <a:extLst>
              <a:ext uri="{FF2B5EF4-FFF2-40B4-BE49-F238E27FC236}">
                <a16:creationId xmlns:a16="http://schemas.microsoft.com/office/drawing/2014/main" id="{641FB82E-BDD4-4608-8C4B-16B80863A237}"/>
              </a:ext>
            </a:extLst>
          </p:cNvPr>
          <p:cNvSpPr txBox="1">
            <a:spLocks/>
          </p:cNvSpPr>
          <p:nvPr/>
        </p:nvSpPr>
        <p:spPr>
          <a:xfrm>
            <a:off x="3637448" y="247974"/>
            <a:ext cx="8389795" cy="663780"/>
          </a:xfrm>
          <a:prstGeom prst="rect">
            <a:avLst/>
          </a:prstGeom>
          <a:noFill/>
          <a:ln>
            <a:noFill/>
          </a:ln>
        </p:spPr>
        <p:style>
          <a:lnRef idx="2">
            <a:schemeClr val="accent5"/>
          </a:lnRef>
          <a:fillRef idx="1">
            <a:schemeClr val="lt1"/>
          </a:fillRef>
          <a:effectRef idx="0">
            <a:schemeClr val="accent5"/>
          </a:effectRef>
          <a:fontRef idx="minor">
            <a:schemeClr val="dk1"/>
          </a:fontRef>
        </p:style>
        <p:txBody>
          <a:bodyPr vert="horz" lIns="121920" tIns="60960" rIns="121920" bIns="60960" rtlCol="0" anchor="b">
            <a:noAutofit/>
          </a:bodyPr>
          <a:lstStyle>
            <a:defPPr>
              <a:defRPr lang="ru-RU"/>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nSpc>
                <a:spcPct val="150000"/>
              </a:lnSpc>
            </a:pPr>
            <a:endParaRPr lang="ru-RU" sz="3200" dirty="0">
              <a:solidFill>
                <a:srgbClr val="566480"/>
              </a:solidFill>
              <a:latin typeface="+mj-lt"/>
            </a:endParaRPr>
          </a:p>
        </p:txBody>
      </p:sp>
      <p:sp>
        <p:nvSpPr>
          <p:cNvPr id="73" name="Прямоугольник 72">
            <a:extLst>
              <a:ext uri="{FF2B5EF4-FFF2-40B4-BE49-F238E27FC236}">
                <a16:creationId xmlns:a16="http://schemas.microsoft.com/office/drawing/2014/main" id="{2BDE3C00-E777-47DD-BF18-2BEF100F5A70}"/>
              </a:ext>
            </a:extLst>
          </p:cNvPr>
          <p:cNvSpPr/>
          <p:nvPr/>
        </p:nvSpPr>
        <p:spPr>
          <a:xfrm>
            <a:off x="379973" y="3896931"/>
            <a:ext cx="11640743" cy="2308324"/>
          </a:xfrm>
          <a:prstGeom prst="rect">
            <a:avLst/>
          </a:prstGeom>
        </p:spPr>
        <p:txBody>
          <a:bodyPr wrap="square">
            <a:spAutoFit/>
          </a:bodyPr>
          <a:lstStyle/>
          <a:p>
            <a:pPr>
              <a:lnSpc>
                <a:spcPct val="150000"/>
              </a:lnSpc>
              <a:spcAft>
                <a:spcPts val="800"/>
              </a:spcAft>
            </a:pPr>
            <a:r>
              <a:rPr lang="ru-RU" sz="2400" i="1" dirty="0" smtClean="0"/>
              <a:t> </a:t>
            </a:r>
            <a:r>
              <a:rPr lang="ru-RU" sz="3200" i="1" dirty="0"/>
              <a:t>На простом дубовом </a:t>
            </a:r>
            <a:r>
              <a:rPr lang="ru-RU" sz="3200" i="1" dirty="0" smtClean="0"/>
              <a:t>столе  красовались голубые </a:t>
            </a:r>
            <a:r>
              <a:rPr lang="ru-RU" sz="3200" i="1" dirty="0"/>
              <a:t>и белые тарелки с мелкими трещинками и старые металлические и деревянные ложки.</a:t>
            </a:r>
          </a:p>
        </p:txBody>
      </p:sp>
      <p:cxnSp>
        <p:nvCxnSpPr>
          <p:cNvPr id="16" name="Прямая соединительная линия 15"/>
          <p:cNvCxnSpPr/>
          <p:nvPr/>
        </p:nvCxnSpPr>
        <p:spPr>
          <a:xfrm>
            <a:off x="723172" y="5378151"/>
            <a:ext cx="1104000" cy="0"/>
          </a:xfrm>
          <a:prstGeom prst="line">
            <a:avLst/>
          </a:prstGeom>
          <a:ln>
            <a:solidFill>
              <a:srgbClr val="0070C0"/>
            </a:solidFill>
            <a:prstDash val="solid"/>
          </a:ln>
        </p:spPr>
        <p:style>
          <a:lnRef idx="1">
            <a:schemeClr val="accent1"/>
          </a:lnRef>
          <a:fillRef idx="0">
            <a:schemeClr val="accent1"/>
          </a:fillRef>
          <a:effectRef idx="0">
            <a:schemeClr val="accent1"/>
          </a:effectRef>
          <a:fontRef idx="minor">
            <a:schemeClr val="tx1"/>
          </a:fontRef>
        </p:style>
      </p:cxnSp>
      <p:grpSp>
        <p:nvGrpSpPr>
          <p:cNvPr id="17" name="Группа 16"/>
          <p:cNvGrpSpPr/>
          <p:nvPr/>
        </p:nvGrpSpPr>
        <p:grpSpPr>
          <a:xfrm>
            <a:off x="6200345" y="4601876"/>
            <a:ext cx="1632000" cy="60959"/>
            <a:chOff x="5377543" y="1743830"/>
            <a:chExt cx="504000" cy="52960"/>
          </a:xfrm>
        </p:grpSpPr>
        <p:cxnSp>
          <p:nvCxnSpPr>
            <p:cNvPr id="18" name="Прямая соединительная линия 17"/>
            <p:cNvCxnSpPr/>
            <p:nvPr/>
          </p:nvCxnSpPr>
          <p:spPr>
            <a:xfrm>
              <a:off x="5377543" y="1743830"/>
              <a:ext cx="504000"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0" name="Прямая соединительная линия 19"/>
            <p:cNvCxnSpPr/>
            <p:nvPr/>
          </p:nvCxnSpPr>
          <p:spPr>
            <a:xfrm>
              <a:off x="5377543" y="1796790"/>
              <a:ext cx="504000"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grpSp>
      <p:sp>
        <p:nvSpPr>
          <p:cNvPr id="26" name="Скругленная прямоугольная выноска 12">
            <a:extLst>
              <a:ext uri="{FF2B5EF4-FFF2-40B4-BE49-F238E27FC236}">
                <a16:creationId xmlns:a16="http://schemas.microsoft.com/office/drawing/2014/main" id="{A9953F72-B7EA-4D5F-BD12-3607E4C49F5E}"/>
              </a:ext>
            </a:extLst>
          </p:cNvPr>
          <p:cNvSpPr/>
          <p:nvPr/>
        </p:nvSpPr>
        <p:spPr>
          <a:xfrm>
            <a:off x="3987538" y="518642"/>
            <a:ext cx="3844807" cy="669304"/>
          </a:xfrm>
          <a:prstGeom prst="wedgeRoundRectCallout">
            <a:avLst>
              <a:gd name="adj1" fmla="val 19232"/>
              <a:gd name="adj2" fmla="val 434809"/>
              <a:gd name="adj3" fmla="val 16667"/>
            </a:avLst>
          </a:prstGeom>
          <a:solidFill>
            <a:schemeClr val="bg1"/>
          </a:solidFill>
          <a:ln w="15875">
            <a:solidFill>
              <a:srgbClr val="002060">
                <a:alpha val="2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133" dirty="0">
                <a:solidFill>
                  <a:srgbClr val="002060"/>
                </a:solidFill>
              </a:rPr>
              <a:t>Простое </a:t>
            </a:r>
            <a:r>
              <a:rPr lang="ru-RU" sz="2133" dirty="0" smtClean="0">
                <a:solidFill>
                  <a:srgbClr val="002060"/>
                </a:solidFill>
              </a:rPr>
              <a:t>предложение</a:t>
            </a:r>
            <a:endParaRPr lang="ru-RU" sz="2133" dirty="0">
              <a:solidFill>
                <a:srgbClr val="002060"/>
              </a:solidFill>
            </a:endParaRPr>
          </a:p>
        </p:txBody>
      </p:sp>
      <p:cxnSp>
        <p:nvCxnSpPr>
          <p:cNvPr id="29" name="Прямая соединительная линия 28"/>
          <p:cNvCxnSpPr/>
          <p:nvPr/>
        </p:nvCxnSpPr>
        <p:spPr>
          <a:xfrm>
            <a:off x="3434647" y="6144322"/>
            <a:ext cx="864000" cy="0"/>
          </a:xfrm>
          <a:prstGeom prst="line">
            <a:avLst/>
          </a:prstGeom>
          <a:ln>
            <a:solidFill>
              <a:srgbClr val="0070C0"/>
            </a:solidFill>
            <a:prstDash val="solid"/>
          </a:ln>
        </p:spPr>
        <p:style>
          <a:lnRef idx="1">
            <a:schemeClr val="accent1"/>
          </a:lnRef>
          <a:fillRef idx="0">
            <a:schemeClr val="accent1"/>
          </a:fillRef>
          <a:effectRef idx="0">
            <a:schemeClr val="accent1"/>
          </a:effectRef>
          <a:fontRef idx="minor">
            <a:schemeClr val="tx1"/>
          </a:fontRef>
        </p:style>
      </p:cxnSp>
      <p:sp>
        <p:nvSpPr>
          <p:cNvPr id="30" name="Выноска 2 29"/>
          <p:cNvSpPr/>
          <p:nvPr/>
        </p:nvSpPr>
        <p:spPr>
          <a:xfrm>
            <a:off x="867266" y="2490968"/>
            <a:ext cx="3770722" cy="1181960"/>
          </a:xfrm>
          <a:prstGeom prst="borderCallout2">
            <a:avLst>
              <a:gd name="adj1" fmla="val 139710"/>
              <a:gd name="adj2" fmla="val 33915"/>
              <a:gd name="adj3" fmla="val 102863"/>
              <a:gd name="adj4" fmla="val 46976"/>
              <a:gd name="adj5" fmla="val 143842"/>
              <a:gd name="adj6" fmla="val 62023"/>
            </a:avLst>
          </a:prstGeom>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sz="2133" dirty="0">
                <a:solidFill>
                  <a:srgbClr val="002060"/>
                </a:solidFill>
              </a:rPr>
              <a:t>Неоднородные, относятся к разным разрядам. </a:t>
            </a:r>
          </a:p>
          <a:p>
            <a:pPr algn="ctr"/>
            <a:r>
              <a:rPr lang="ru-RU" sz="2133" dirty="0">
                <a:solidFill>
                  <a:srgbClr val="002060"/>
                </a:solidFill>
              </a:rPr>
              <a:t>Запятая не ставится. </a:t>
            </a:r>
            <a:endParaRPr lang="en-US" sz="2133" dirty="0">
              <a:solidFill>
                <a:srgbClr val="002060"/>
              </a:solidFill>
            </a:endParaRPr>
          </a:p>
        </p:txBody>
      </p:sp>
      <p:sp>
        <p:nvSpPr>
          <p:cNvPr id="31" name="Выноска 2 30"/>
          <p:cNvSpPr/>
          <p:nvPr/>
        </p:nvSpPr>
        <p:spPr>
          <a:xfrm>
            <a:off x="8649715" y="2555626"/>
            <a:ext cx="3314928" cy="1092702"/>
          </a:xfrm>
          <a:prstGeom prst="borderCallout2">
            <a:avLst>
              <a:gd name="adj1" fmla="val 157783"/>
              <a:gd name="adj2" fmla="val 31356"/>
              <a:gd name="adj3" fmla="val 104348"/>
              <a:gd name="adj4" fmla="val 45270"/>
              <a:gd name="adj5" fmla="val 153125"/>
              <a:gd name="adj6" fmla="val 61814"/>
            </a:avLst>
          </a:prstGeom>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sz="2133" dirty="0">
                <a:solidFill>
                  <a:srgbClr val="002060"/>
                </a:solidFill>
              </a:rPr>
              <a:t>Однородные, союз </a:t>
            </a:r>
            <a:r>
              <a:rPr lang="ru-RU" sz="2133" i="1" dirty="0">
                <a:solidFill>
                  <a:srgbClr val="002060"/>
                </a:solidFill>
              </a:rPr>
              <a:t>и</a:t>
            </a:r>
            <a:r>
              <a:rPr lang="ru-RU" sz="2133" dirty="0">
                <a:solidFill>
                  <a:srgbClr val="002060"/>
                </a:solidFill>
              </a:rPr>
              <a:t>.</a:t>
            </a:r>
          </a:p>
          <a:p>
            <a:pPr algn="ctr"/>
            <a:r>
              <a:rPr lang="ru-RU" sz="2133" dirty="0">
                <a:solidFill>
                  <a:srgbClr val="002060"/>
                </a:solidFill>
              </a:rPr>
              <a:t>Запятая не ставится. </a:t>
            </a:r>
            <a:endParaRPr lang="en-US" sz="2133" dirty="0">
              <a:solidFill>
                <a:srgbClr val="002060"/>
              </a:solidFill>
            </a:endParaRPr>
          </a:p>
        </p:txBody>
      </p:sp>
      <p:sp>
        <p:nvSpPr>
          <p:cNvPr id="32" name="Выноска 2 31"/>
          <p:cNvSpPr/>
          <p:nvPr/>
        </p:nvSpPr>
        <p:spPr>
          <a:xfrm>
            <a:off x="5382522" y="5863471"/>
            <a:ext cx="6250154" cy="894167"/>
          </a:xfrm>
          <a:prstGeom prst="borderCallout2">
            <a:avLst>
              <a:gd name="adj1" fmla="val -46531"/>
              <a:gd name="adj2" fmla="val 39844"/>
              <a:gd name="adj3" fmla="val -6690"/>
              <a:gd name="adj4" fmla="val 61344"/>
              <a:gd name="adj5" fmla="val -48140"/>
              <a:gd name="adj6" fmla="val 80003"/>
            </a:avLst>
          </a:prstGeom>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sz="2133" dirty="0">
                <a:solidFill>
                  <a:srgbClr val="002060"/>
                </a:solidFill>
              </a:rPr>
              <a:t>Неоднородные, относятся к разным разрядам. </a:t>
            </a:r>
          </a:p>
          <a:p>
            <a:pPr algn="ctr"/>
            <a:r>
              <a:rPr lang="ru-RU" sz="2133" dirty="0">
                <a:solidFill>
                  <a:srgbClr val="002060"/>
                </a:solidFill>
              </a:rPr>
              <a:t>Запятая не ставится. </a:t>
            </a:r>
            <a:endParaRPr lang="en-US" sz="2133" dirty="0">
              <a:solidFill>
                <a:srgbClr val="002060"/>
              </a:solidFill>
            </a:endParaRPr>
          </a:p>
        </p:txBody>
      </p:sp>
      <p:pic>
        <p:nvPicPr>
          <p:cNvPr id="19" name="Picture 2" descr="https://a.d-cd.net/KIAAAgF0QuA-1920.jpg"/>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bwMode="auto">
          <a:xfrm>
            <a:off x="1350586" y="4555921"/>
            <a:ext cx="1227979" cy="167589"/>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https://a.d-cd.net/KIAAAgF0QuA-1920.jpg"/>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bwMode="auto">
          <a:xfrm>
            <a:off x="3144045" y="4535401"/>
            <a:ext cx="1227979" cy="167589"/>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https://a.d-cd.net/KIAAAgF0QuA-1920.jpg"/>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bwMode="auto">
          <a:xfrm>
            <a:off x="8712925" y="4535401"/>
            <a:ext cx="1216868" cy="166073"/>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https://a.d-cd.net/KIAAAgF0QuA-1920.jpg"/>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bwMode="auto">
          <a:xfrm>
            <a:off x="10625564" y="4500244"/>
            <a:ext cx="1227979" cy="167589"/>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https://a.d-cd.net/KIAAAgF0QuA-1920.jpg"/>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bwMode="auto">
          <a:xfrm>
            <a:off x="1122794" y="6037666"/>
            <a:ext cx="1227979" cy="167589"/>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https://a.d-cd.net/KIAAAgF0QuA-1920.jpg"/>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bwMode="auto">
          <a:xfrm>
            <a:off x="7380661" y="5263819"/>
            <a:ext cx="1227979" cy="167589"/>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https://a.d-cd.net/KIAAAgF0QuA-1920.jpg"/>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bwMode="auto">
          <a:xfrm>
            <a:off x="9949368" y="5286639"/>
            <a:ext cx="1227979" cy="1675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583295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10000"/>
                                  </p:iterate>
                                  <p:childTnLst>
                                    <p:set>
                                      <p:cBhvr>
                                        <p:cTn id="6" dur="1" fill="hold">
                                          <p:stCondLst>
                                            <p:cond delay="0"/>
                                          </p:stCondLst>
                                        </p:cTn>
                                        <p:tgtEl>
                                          <p:spTgt spid="73"/>
                                        </p:tgtEl>
                                        <p:attrNameLst>
                                          <p:attrName>style.visibility</p:attrName>
                                        </p:attrNameLst>
                                      </p:cBhvr>
                                      <p:to>
                                        <p:strVal val="visible"/>
                                      </p:to>
                                    </p:set>
                                    <p:animEffect transition="in" filter="fade">
                                      <p:cBhvr>
                                        <p:cTn id="7" dur="500"/>
                                        <p:tgtEl>
                                          <p:spTgt spid="7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wipe(left)">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left)">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500"/>
                                        <p:tgtEl>
                                          <p:spTgt spid="26"/>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1000"/>
                                        <p:tgtEl>
                                          <p:spTgt spid="30"/>
                                        </p:tgtEl>
                                      </p:cBhvr>
                                    </p:animEffect>
                                    <p:anim calcmode="lin" valueType="num">
                                      <p:cBhvr>
                                        <p:cTn id="33" dur="1000" fill="hold"/>
                                        <p:tgtEl>
                                          <p:spTgt spid="30"/>
                                        </p:tgtEl>
                                        <p:attrNameLst>
                                          <p:attrName>ppt_x</p:attrName>
                                        </p:attrNameLst>
                                      </p:cBhvr>
                                      <p:tavLst>
                                        <p:tav tm="0">
                                          <p:val>
                                            <p:strVal val="#ppt_x"/>
                                          </p:val>
                                        </p:tav>
                                        <p:tav tm="100000">
                                          <p:val>
                                            <p:strVal val="#ppt_x"/>
                                          </p:val>
                                        </p:tav>
                                      </p:tavLst>
                                    </p:anim>
                                    <p:anim calcmode="lin" valueType="num">
                                      <p:cBhvr>
                                        <p:cTn id="34"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fade">
                                      <p:cBhvr>
                                        <p:cTn id="39" dur="1000"/>
                                        <p:tgtEl>
                                          <p:spTgt spid="31"/>
                                        </p:tgtEl>
                                      </p:cBhvr>
                                    </p:animEffect>
                                    <p:anim calcmode="lin" valueType="num">
                                      <p:cBhvr>
                                        <p:cTn id="40" dur="1000" fill="hold"/>
                                        <p:tgtEl>
                                          <p:spTgt spid="31"/>
                                        </p:tgtEl>
                                        <p:attrNameLst>
                                          <p:attrName>ppt_x</p:attrName>
                                        </p:attrNameLst>
                                      </p:cBhvr>
                                      <p:tavLst>
                                        <p:tav tm="0">
                                          <p:val>
                                            <p:strVal val="#ppt_x"/>
                                          </p:val>
                                        </p:tav>
                                        <p:tav tm="100000">
                                          <p:val>
                                            <p:strVal val="#ppt_x"/>
                                          </p:val>
                                        </p:tav>
                                      </p:tavLst>
                                    </p:anim>
                                    <p:anim calcmode="lin" valueType="num">
                                      <p:cBhvr>
                                        <p:cTn id="4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32"/>
                                        </p:tgtEl>
                                        <p:attrNameLst>
                                          <p:attrName>style.visibility</p:attrName>
                                        </p:attrNameLst>
                                      </p:cBhvr>
                                      <p:to>
                                        <p:strVal val="visible"/>
                                      </p:to>
                                    </p:set>
                                    <p:animEffect transition="in" filter="fade">
                                      <p:cBhvr>
                                        <p:cTn id="46" dur="1000"/>
                                        <p:tgtEl>
                                          <p:spTgt spid="32"/>
                                        </p:tgtEl>
                                      </p:cBhvr>
                                    </p:animEffect>
                                    <p:anim calcmode="lin" valueType="num">
                                      <p:cBhvr>
                                        <p:cTn id="47" dur="1000" fill="hold"/>
                                        <p:tgtEl>
                                          <p:spTgt spid="32"/>
                                        </p:tgtEl>
                                        <p:attrNameLst>
                                          <p:attrName>ppt_x</p:attrName>
                                        </p:attrNameLst>
                                      </p:cBhvr>
                                      <p:tavLst>
                                        <p:tav tm="0">
                                          <p:val>
                                            <p:strVal val="#ppt_x"/>
                                          </p:val>
                                        </p:tav>
                                        <p:tav tm="100000">
                                          <p:val>
                                            <p:strVal val="#ppt_x"/>
                                          </p:val>
                                        </p:tav>
                                      </p:tavLst>
                                    </p:anim>
                                    <p:anim calcmode="lin" valueType="num">
                                      <p:cBhvr>
                                        <p:cTn id="4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3" presetClass="emph" presetSubtype="2" fill="hold" grpId="1" nodeType="clickEffect">
                                  <p:stCondLst>
                                    <p:cond delay="0"/>
                                  </p:stCondLst>
                                  <p:iterate type="lt">
                                    <p:tmPct val="0"/>
                                  </p:iterate>
                                  <p:childTnLst>
                                    <p:animClr clrSpc="rgb" dir="cw">
                                      <p:cBhvr override="childStyle">
                                        <p:cTn id="52" dur="1000" fill="hold"/>
                                        <p:tgtEl>
                                          <p:spTgt spid="73"/>
                                        </p:tgtEl>
                                        <p:attrNameLst>
                                          <p:attrName>style.color</p:attrName>
                                        </p:attrNameLst>
                                      </p:cBhvr>
                                      <p:to>
                                        <a:srgbClr val="C00000"/>
                                      </p:to>
                                    </p:animClr>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left)">
                                      <p:cBhvr>
                                        <p:cTn id="57" dur="500"/>
                                        <p:tgtEl>
                                          <p:spTgt spid="19"/>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wipe(left)">
                                      <p:cBhvr>
                                        <p:cTn id="62" dur="500"/>
                                        <p:tgtEl>
                                          <p:spTgt spid="21"/>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left)">
                                      <p:cBhvr>
                                        <p:cTn id="67" dur="500"/>
                                        <p:tgtEl>
                                          <p:spTgt spid="22"/>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23"/>
                                        </p:tgtEl>
                                        <p:attrNameLst>
                                          <p:attrName>style.visibility</p:attrName>
                                        </p:attrNameLst>
                                      </p:cBhvr>
                                      <p:to>
                                        <p:strVal val="visible"/>
                                      </p:to>
                                    </p:set>
                                    <p:animEffect transition="in" filter="wipe(left)">
                                      <p:cBhvr>
                                        <p:cTn id="72" dur="500"/>
                                        <p:tgtEl>
                                          <p:spTgt spid="23"/>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nodeType="clickEffect">
                                  <p:stCondLst>
                                    <p:cond delay="0"/>
                                  </p:stCondLst>
                                  <p:childTnLst>
                                    <p:set>
                                      <p:cBhvr>
                                        <p:cTn id="76" dur="1" fill="hold">
                                          <p:stCondLst>
                                            <p:cond delay="0"/>
                                          </p:stCondLst>
                                        </p:cTn>
                                        <p:tgtEl>
                                          <p:spTgt spid="24"/>
                                        </p:tgtEl>
                                        <p:attrNameLst>
                                          <p:attrName>style.visibility</p:attrName>
                                        </p:attrNameLst>
                                      </p:cBhvr>
                                      <p:to>
                                        <p:strVal val="visible"/>
                                      </p:to>
                                    </p:set>
                                    <p:animEffect transition="in" filter="wipe(left)">
                                      <p:cBhvr>
                                        <p:cTn id="77" dur="500"/>
                                        <p:tgtEl>
                                          <p:spTgt spid="24"/>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nodeType="click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left)">
                                      <p:cBhvr>
                                        <p:cTn id="82" dur="500"/>
                                        <p:tgtEl>
                                          <p:spTgt spid="25"/>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nodeType="click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left)">
                                      <p:cBhvr>
                                        <p:cTn id="8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P spid="73" grpId="1"/>
      <p:bldP spid="26" grpId="0" animBg="1"/>
      <p:bldP spid="30" grpId="0" animBg="1"/>
      <p:bldP spid="31" grpId="0" animBg="1"/>
      <p:bldP spid="3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Прямоугольник 12"/>
          <p:cNvSpPr/>
          <p:nvPr/>
        </p:nvSpPr>
        <p:spPr>
          <a:xfrm>
            <a:off x="1465301" y="339879"/>
            <a:ext cx="9344221" cy="492443"/>
          </a:xfrm>
          <a:prstGeom prst="rect">
            <a:avLst/>
          </a:prstGeom>
        </p:spPr>
        <p:txBody>
          <a:bodyPr wrap="square" lIns="0" tIns="0" rIns="0" bIns="0" anchor="ctr" anchorCtr="0">
            <a:spAutoFit/>
          </a:bodyPr>
          <a:lstStyle/>
          <a:p>
            <a:r>
              <a:rPr lang="ru-RU" sz="3200" b="1" dirty="0" smtClean="0">
                <a:solidFill>
                  <a:srgbClr val="002060"/>
                </a:solidFill>
                <a:latin typeface="+mj-lt"/>
                <a:cs typeface="Gotham Pro Light" pitchFamily="50" charset="0"/>
              </a:rPr>
              <a:t>  Парное соединение однородных членов</a:t>
            </a:r>
            <a:endParaRPr lang="ru-RU" sz="3200" b="1" dirty="0">
              <a:solidFill>
                <a:srgbClr val="002060"/>
              </a:solidFill>
              <a:latin typeface="+mj-lt"/>
              <a:cs typeface="Gotham Pro Light" pitchFamily="50" charset="0"/>
            </a:endParaRPr>
          </a:p>
        </p:txBody>
      </p:sp>
      <p:sp>
        <p:nvSpPr>
          <p:cNvPr id="18" name="Скругленная прямоугольная выноска 17">
            <a:extLst>
              <a:ext uri="{FF2B5EF4-FFF2-40B4-BE49-F238E27FC236}">
                <a16:creationId xmlns:a16="http://schemas.microsoft.com/office/drawing/2014/main" id="{8D0D8FAF-8193-4E32-ABCF-D7BDD79431C2}"/>
              </a:ext>
            </a:extLst>
          </p:cNvPr>
          <p:cNvSpPr/>
          <p:nvPr/>
        </p:nvSpPr>
        <p:spPr>
          <a:xfrm>
            <a:off x="9295029" y="1135742"/>
            <a:ext cx="3028985" cy="206119"/>
          </a:xfrm>
          <a:prstGeom prst="wedgeRoundRectCallout">
            <a:avLst>
              <a:gd name="adj1" fmla="val -212922"/>
              <a:gd name="adj2" fmla="val 483752"/>
              <a:gd name="adj3" fmla="val 16667"/>
            </a:avLst>
          </a:prstGeom>
          <a:noFill/>
          <a:ln w="158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733" b="1" dirty="0" smtClean="0">
                <a:solidFill>
                  <a:srgbClr val="C00000"/>
                </a:solidFill>
              </a:rPr>
              <a:t>Запятая</a:t>
            </a:r>
          </a:p>
          <a:p>
            <a:pPr algn="ctr"/>
            <a:r>
              <a:rPr lang="ru-RU" sz="3733" b="1" dirty="0" smtClean="0">
                <a:solidFill>
                  <a:srgbClr val="C00000"/>
                </a:solidFill>
              </a:rPr>
              <a:t>ставится</a:t>
            </a:r>
            <a:endParaRPr lang="ru-RU" sz="3733" b="1" dirty="0">
              <a:solidFill>
                <a:srgbClr val="C00000"/>
              </a:solidFill>
            </a:endParaRPr>
          </a:p>
        </p:txBody>
      </p:sp>
      <p:sp>
        <p:nvSpPr>
          <p:cNvPr id="10" name="Прямоугольник 9">
            <a:extLst>
              <a:ext uri="{FF2B5EF4-FFF2-40B4-BE49-F238E27FC236}">
                <a16:creationId xmlns:a16="http://schemas.microsoft.com/office/drawing/2014/main" id="{86227D92-18DC-4B2F-92DC-C086673C3CD8}"/>
              </a:ext>
            </a:extLst>
          </p:cNvPr>
          <p:cNvSpPr/>
          <p:nvPr/>
        </p:nvSpPr>
        <p:spPr>
          <a:xfrm>
            <a:off x="2174486" y="1057939"/>
            <a:ext cx="7582831" cy="2113335"/>
          </a:xfrm>
          <a:prstGeom prst="rect">
            <a:avLst/>
          </a:prstGeom>
        </p:spPr>
        <p:txBody>
          <a:bodyPr wrap="square" lIns="0" tIns="0" rIns="0" bIns="0">
            <a:spAutoFit/>
          </a:bodyPr>
          <a:lstStyle/>
          <a:p>
            <a:r>
              <a:rPr lang="ru-RU" sz="2800" b="1" dirty="0" smtClean="0">
                <a:solidFill>
                  <a:srgbClr val="002060"/>
                </a:solidFill>
                <a:latin typeface="+mj-lt"/>
              </a:rPr>
              <a:t>На</a:t>
            </a:r>
            <a:r>
              <a:rPr lang="ru-RU" sz="2800" b="1" dirty="0">
                <a:solidFill>
                  <a:srgbClr val="002060"/>
                </a:solidFill>
              </a:rPr>
              <a:t> клумбе были посажены </a:t>
            </a:r>
            <a:r>
              <a:rPr lang="ru-RU" sz="2800" b="1" u="sng" dirty="0">
                <a:solidFill>
                  <a:srgbClr val="002060"/>
                </a:solidFill>
              </a:rPr>
              <a:t>маки </a:t>
            </a:r>
            <a:r>
              <a:rPr lang="ru-RU" sz="2800" b="1" dirty="0">
                <a:solidFill>
                  <a:srgbClr val="002060"/>
                </a:solidFill>
              </a:rPr>
              <a:t> И </a:t>
            </a:r>
            <a:r>
              <a:rPr lang="ru-RU" sz="2800" b="1" u="sng" dirty="0">
                <a:solidFill>
                  <a:srgbClr val="002060"/>
                </a:solidFill>
              </a:rPr>
              <a:t>тюльпаны</a:t>
            </a:r>
            <a:r>
              <a:rPr lang="ru-RU" sz="2800" b="1" dirty="0">
                <a:solidFill>
                  <a:srgbClr val="002060"/>
                </a:solidFill>
              </a:rPr>
              <a:t>, </a:t>
            </a:r>
            <a:r>
              <a:rPr lang="ru-RU" sz="2800" b="1" u="sng" dirty="0">
                <a:solidFill>
                  <a:srgbClr val="002060"/>
                </a:solidFill>
              </a:rPr>
              <a:t>ноготки</a:t>
            </a:r>
            <a:r>
              <a:rPr lang="ru-RU" sz="2800" b="1" dirty="0">
                <a:solidFill>
                  <a:srgbClr val="002060"/>
                </a:solidFill>
              </a:rPr>
              <a:t> И </a:t>
            </a:r>
            <a:r>
              <a:rPr lang="ru-RU" sz="2800" b="1" u="sng" dirty="0" smtClean="0">
                <a:solidFill>
                  <a:srgbClr val="002060"/>
                </a:solidFill>
              </a:rPr>
              <a:t>розы.</a:t>
            </a:r>
            <a:endParaRPr lang="ru-RU" sz="2800" b="1" u="sng" dirty="0" smtClean="0">
              <a:solidFill>
                <a:srgbClr val="002060"/>
              </a:solidFill>
            </a:endParaRPr>
          </a:p>
          <a:p>
            <a:endParaRPr lang="ru-RU" sz="2400" dirty="0">
              <a:solidFill>
                <a:srgbClr val="002060"/>
              </a:solidFill>
              <a:latin typeface="+mj-lt"/>
            </a:endParaRPr>
          </a:p>
          <a:p>
            <a:pPr lvl="0"/>
            <a:r>
              <a:rPr lang="ru-RU" sz="3600" b="1" dirty="0">
                <a:solidFill>
                  <a:prstClr val="black"/>
                </a:solidFill>
                <a:latin typeface="Times New Roman" panose="02020603050405020304" pitchFamily="18" charset="0"/>
                <a:cs typeface="Times New Roman" panose="02020603050405020304" pitchFamily="18" charset="0"/>
              </a:rPr>
              <a:t>( </a:t>
            </a:r>
            <a:r>
              <a:rPr lang="ru-RU" sz="3600" b="1" dirty="0" smtClean="0">
                <a:solidFill>
                  <a:prstClr val="black"/>
                </a:solidFill>
                <a:latin typeface="Times New Roman" panose="02020603050405020304" pitchFamily="18" charset="0"/>
                <a:cs typeface="Times New Roman" panose="02020603050405020304" pitchFamily="18" charset="0"/>
              </a:rPr>
              <a:t>   ) </a:t>
            </a:r>
            <a:r>
              <a:rPr lang="ru-RU" sz="3600" b="1" dirty="0">
                <a:solidFill>
                  <a:prstClr val="black"/>
                </a:solidFill>
                <a:latin typeface="Times New Roman" panose="02020603050405020304" pitchFamily="18" charset="0"/>
                <a:cs typeface="Times New Roman" panose="02020603050405020304" pitchFamily="18" charset="0"/>
              </a:rPr>
              <a:t>и ( </a:t>
            </a:r>
            <a:r>
              <a:rPr lang="ru-RU" sz="3600" b="1" dirty="0" smtClean="0">
                <a:solidFill>
                  <a:prstClr val="black"/>
                </a:solidFill>
                <a:latin typeface="Times New Roman" panose="02020603050405020304" pitchFamily="18" charset="0"/>
                <a:cs typeface="Times New Roman" panose="02020603050405020304" pitchFamily="18" charset="0"/>
              </a:rPr>
              <a:t>   ), </a:t>
            </a:r>
            <a:r>
              <a:rPr lang="ru-RU" sz="3600" b="1" dirty="0">
                <a:solidFill>
                  <a:prstClr val="black"/>
                </a:solidFill>
                <a:latin typeface="Times New Roman" panose="02020603050405020304" pitchFamily="18" charset="0"/>
                <a:cs typeface="Times New Roman" panose="02020603050405020304" pitchFamily="18" charset="0"/>
              </a:rPr>
              <a:t>( </a:t>
            </a:r>
            <a:r>
              <a:rPr lang="ru-RU" sz="3600" b="1" dirty="0" smtClean="0">
                <a:solidFill>
                  <a:prstClr val="black"/>
                </a:solidFill>
                <a:latin typeface="Times New Roman" panose="02020603050405020304" pitchFamily="18" charset="0"/>
                <a:cs typeface="Times New Roman" panose="02020603050405020304" pitchFamily="18" charset="0"/>
              </a:rPr>
              <a:t>   ) </a:t>
            </a:r>
            <a:r>
              <a:rPr lang="ru-RU" sz="3600" b="1" dirty="0">
                <a:solidFill>
                  <a:prstClr val="black"/>
                </a:solidFill>
                <a:latin typeface="Times New Roman" panose="02020603050405020304" pitchFamily="18" charset="0"/>
                <a:cs typeface="Times New Roman" panose="02020603050405020304" pitchFamily="18" charset="0"/>
              </a:rPr>
              <a:t>и ( </a:t>
            </a:r>
            <a:r>
              <a:rPr lang="ru-RU" sz="3600" b="1" dirty="0" smtClean="0">
                <a:solidFill>
                  <a:prstClr val="black"/>
                </a:solidFill>
                <a:latin typeface="Times New Roman" panose="02020603050405020304" pitchFamily="18" charset="0"/>
                <a:cs typeface="Times New Roman" panose="02020603050405020304" pitchFamily="18" charset="0"/>
              </a:rPr>
              <a:t>   )</a:t>
            </a:r>
            <a:endParaRPr lang="ru-RU" sz="3600" b="1" dirty="0">
              <a:solidFill>
                <a:prstClr val="black"/>
              </a:solidFill>
              <a:latin typeface="Times New Roman" panose="02020603050405020304" pitchFamily="18" charset="0"/>
              <a:cs typeface="Times New Roman" panose="02020603050405020304" pitchFamily="18" charset="0"/>
            </a:endParaRPr>
          </a:p>
          <a:p>
            <a:endParaRPr lang="en-US" sz="2133" dirty="0">
              <a:solidFill>
                <a:srgbClr val="002060"/>
              </a:solidFill>
              <a:latin typeface="+mj-lt"/>
            </a:endParaRPr>
          </a:p>
        </p:txBody>
      </p:sp>
      <p:sp>
        <p:nvSpPr>
          <p:cNvPr id="14" name="Прямоугольник 13">
            <a:extLst>
              <a:ext uri="{FF2B5EF4-FFF2-40B4-BE49-F238E27FC236}">
                <a16:creationId xmlns:a16="http://schemas.microsoft.com/office/drawing/2014/main" id="{86227D92-18DC-4B2F-92DC-C086673C3CD8}"/>
              </a:ext>
            </a:extLst>
          </p:cNvPr>
          <p:cNvSpPr/>
          <p:nvPr/>
        </p:nvSpPr>
        <p:spPr>
          <a:xfrm>
            <a:off x="702527" y="3476874"/>
            <a:ext cx="8743298" cy="369332"/>
          </a:xfrm>
          <a:prstGeom prst="rect">
            <a:avLst/>
          </a:prstGeom>
        </p:spPr>
        <p:txBody>
          <a:bodyPr wrap="square" lIns="0" tIns="0" rIns="0" bIns="0">
            <a:spAutoFit/>
          </a:bodyPr>
          <a:lstStyle/>
          <a:p>
            <a:r>
              <a:rPr lang="ru-RU" sz="2400" i="1" dirty="0" smtClean="0">
                <a:solidFill>
                  <a:srgbClr val="002060"/>
                </a:solidFill>
                <a:latin typeface="+mj-lt"/>
              </a:rPr>
              <a:t>    </a:t>
            </a:r>
            <a:endParaRPr lang="ru-RU" sz="2400" b="1" dirty="0">
              <a:solidFill>
                <a:srgbClr val="002060"/>
              </a:solidFill>
              <a:latin typeface="+mj-lt"/>
            </a:endParaRPr>
          </a:p>
        </p:txBody>
      </p:sp>
      <p:sp>
        <p:nvSpPr>
          <p:cNvPr id="15" name="Прямоугольник 14">
            <a:extLst>
              <a:ext uri="{FF2B5EF4-FFF2-40B4-BE49-F238E27FC236}">
                <a16:creationId xmlns:a16="http://schemas.microsoft.com/office/drawing/2014/main" id="{86227D92-18DC-4B2F-92DC-C086673C3CD8}"/>
              </a:ext>
            </a:extLst>
          </p:cNvPr>
          <p:cNvSpPr/>
          <p:nvPr/>
        </p:nvSpPr>
        <p:spPr>
          <a:xfrm>
            <a:off x="282574" y="3988897"/>
            <a:ext cx="11693836" cy="1846659"/>
          </a:xfrm>
          <a:prstGeom prst="rect">
            <a:avLst/>
          </a:prstGeom>
        </p:spPr>
        <p:txBody>
          <a:bodyPr wrap="square" lIns="0" tIns="0" rIns="0" bIns="0">
            <a:spAutoFit/>
          </a:bodyPr>
          <a:lstStyle/>
          <a:p>
            <a:r>
              <a:rPr lang="ru-RU" sz="2800" b="1" dirty="0">
                <a:solidFill>
                  <a:srgbClr val="002060"/>
                </a:solidFill>
                <a:cs typeface="Times New Roman" panose="02020603050405020304" pitchFamily="18" charset="0"/>
              </a:rPr>
              <a:t>Она</a:t>
            </a:r>
            <a:r>
              <a:rPr lang="ru-RU" sz="2800" dirty="0">
                <a:solidFill>
                  <a:prstClr val="black"/>
                </a:solidFill>
                <a:cs typeface="Times New Roman" panose="02020603050405020304" pitchFamily="18" charset="0"/>
              </a:rPr>
              <a:t> </a:t>
            </a:r>
            <a:r>
              <a:rPr lang="ru-RU" sz="2800" b="1" dirty="0">
                <a:solidFill>
                  <a:prstClr val="black"/>
                </a:solidFill>
                <a:cs typeface="Times New Roman" panose="02020603050405020304" pitchFamily="18" charset="0"/>
              </a:rPr>
              <a:t>говорила</a:t>
            </a:r>
            <a:r>
              <a:rPr lang="ru-RU" sz="2800" dirty="0">
                <a:solidFill>
                  <a:prstClr val="black"/>
                </a:solidFill>
                <a:cs typeface="Times New Roman" panose="02020603050405020304" pitchFamily="18" charset="0"/>
              </a:rPr>
              <a:t> </a:t>
            </a:r>
            <a:r>
              <a:rPr lang="ru-RU" sz="2800" b="1" dirty="0">
                <a:solidFill>
                  <a:srgbClr val="C00000"/>
                </a:solidFill>
                <a:cs typeface="Times New Roman" panose="02020603050405020304" pitchFamily="18" charset="0"/>
              </a:rPr>
              <a:t>быстро</a:t>
            </a:r>
            <a:r>
              <a:rPr lang="ru-RU" sz="2800" dirty="0">
                <a:solidFill>
                  <a:srgbClr val="C00000"/>
                </a:solidFill>
                <a:cs typeface="Times New Roman" panose="02020603050405020304" pitchFamily="18" charset="0"/>
              </a:rPr>
              <a:t> </a:t>
            </a:r>
            <a:r>
              <a:rPr lang="ru-RU" sz="2800" b="1" dirty="0">
                <a:solidFill>
                  <a:srgbClr val="C00000"/>
                </a:solidFill>
                <a:cs typeface="Times New Roman" panose="02020603050405020304" pitchFamily="18" charset="0"/>
              </a:rPr>
              <a:t>И</a:t>
            </a:r>
            <a:r>
              <a:rPr lang="ru-RU" sz="2800" dirty="0">
                <a:solidFill>
                  <a:srgbClr val="C00000"/>
                </a:solidFill>
                <a:cs typeface="Times New Roman" panose="02020603050405020304" pitchFamily="18" charset="0"/>
              </a:rPr>
              <a:t> </a:t>
            </a:r>
            <a:r>
              <a:rPr lang="ru-RU" sz="2800" b="1" dirty="0">
                <a:solidFill>
                  <a:srgbClr val="C00000"/>
                </a:solidFill>
                <a:cs typeface="Times New Roman" panose="02020603050405020304" pitchFamily="18" charset="0"/>
              </a:rPr>
              <a:t>громко</a:t>
            </a:r>
            <a:r>
              <a:rPr lang="ru-RU" sz="2800" dirty="0">
                <a:solidFill>
                  <a:srgbClr val="C00000"/>
                </a:solidFill>
                <a:cs typeface="Times New Roman" panose="02020603050405020304" pitchFamily="18" charset="0"/>
              </a:rPr>
              <a:t> </a:t>
            </a:r>
            <a:r>
              <a:rPr lang="ru-RU" sz="2800" b="1" dirty="0">
                <a:cs typeface="Times New Roman" panose="02020603050405020304" pitchFamily="18" charset="0"/>
              </a:rPr>
              <a:t>И</a:t>
            </a:r>
            <a:r>
              <a:rPr lang="ru-RU" sz="2800" b="1" dirty="0">
                <a:solidFill>
                  <a:srgbClr val="C00000"/>
                </a:solidFill>
                <a:cs typeface="Times New Roman" panose="02020603050405020304" pitchFamily="18" charset="0"/>
              </a:rPr>
              <a:t> </a:t>
            </a:r>
            <a:r>
              <a:rPr lang="ru-RU" sz="2800" b="1" dirty="0">
                <a:solidFill>
                  <a:srgbClr val="002060"/>
                </a:solidFill>
                <a:cs typeface="Times New Roman" panose="02020603050405020304" pitchFamily="18" charset="0"/>
              </a:rPr>
              <a:t>во время рассказа </a:t>
            </a:r>
            <a:r>
              <a:rPr lang="ru-RU" sz="2800" b="1" dirty="0">
                <a:solidFill>
                  <a:prstClr val="black"/>
                </a:solidFill>
                <a:cs typeface="Times New Roman" panose="02020603050405020304" pitchFamily="18" charset="0"/>
              </a:rPr>
              <a:t>улыбалась</a:t>
            </a:r>
            <a:r>
              <a:rPr lang="ru-RU" sz="2800" dirty="0">
                <a:solidFill>
                  <a:prstClr val="black"/>
                </a:solidFill>
                <a:cs typeface="Times New Roman" panose="02020603050405020304" pitchFamily="18" charset="0"/>
              </a:rPr>
              <a:t> </a:t>
            </a:r>
            <a:endParaRPr lang="ru-RU" sz="2800" dirty="0" smtClean="0">
              <a:solidFill>
                <a:prstClr val="black"/>
              </a:solidFill>
              <a:cs typeface="Times New Roman" panose="02020603050405020304" pitchFamily="18" charset="0"/>
            </a:endParaRPr>
          </a:p>
          <a:p>
            <a:r>
              <a:rPr lang="ru-RU" sz="2800" b="1" dirty="0" smtClean="0">
                <a:solidFill>
                  <a:srgbClr val="FF0000"/>
                </a:solidFill>
                <a:cs typeface="Times New Roman" panose="02020603050405020304" pitchFamily="18" charset="0"/>
              </a:rPr>
              <a:t>мягко </a:t>
            </a:r>
            <a:r>
              <a:rPr lang="ru-RU" sz="2800" b="1" dirty="0">
                <a:solidFill>
                  <a:srgbClr val="FF0000"/>
                </a:solidFill>
                <a:cs typeface="Times New Roman" panose="02020603050405020304" pitchFamily="18" charset="0"/>
              </a:rPr>
              <a:t>И добродушно</a:t>
            </a:r>
            <a:r>
              <a:rPr lang="ru-RU" sz="2800" b="1" dirty="0" smtClean="0">
                <a:solidFill>
                  <a:srgbClr val="FF0000"/>
                </a:solidFill>
                <a:cs typeface="Times New Roman" panose="02020603050405020304" pitchFamily="18" charset="0"/>
              </a:rPr>
              <a:t>.</a:t>
            </a:r>
          </a:p>
          <a:p>
            <a:endParaRPr lang="ru-RU" sz="2800" b="1" dirty="0" smtClean="0">
              <a:solidFill>
                <a:srgbClr val="002060"/>
              </a:solidFill>
              <a:latin typeface="+mj-lt"/>
            </a:endParaRPr>
          </a:p>
          <a:p>
            <a:r>
              <a:rPr lang="ru-RU" sz="3600" b="1" dirty="0" smtClean="0">
                <a:solidFill>
                  <a:prstClr val="black"/>
                </a:solidFill>
                <a:latin typeface="Times New Roman" panose="02020603050405020304" pitchFamily="18" charset="0"/>
                <a:cs typeface="Times New Roman" panose="02020603050405020304" pitchFamily="18" charset="0"/>
              </a:rPr>
              <a:t>( </a:t>
            </a:r>
            <a:r>
              <a:rPr lang="ru-RU" sz="3600" b="1" dirty="0">
                <a:solidFill>
                  <a:prstClr val="black"/>
                </a:solidFill>
                <a:latin typeface="Times New Roman" panose="02020603050405020304" pitchFamily="18" charset="0"/>
                <a:cs typeface="Times New Roman" panose="02020603050405020304" pitchFamily="18" charset="0"/>
              </a:rPr>
              <a:t>1 ) </a:t>
            </a:r>
            <a:r>
              <a:rPr lang="ru-RU" sz="3600" b="1" dirty="0">
                <a:solidFill>
                  <a:srgbClr val="C00000"/>
                </a:solidFill>
                <a:latin typeface="Times New Roman" panose="02020603050405020304" pitchFamily="18" charset="0"/>
                <a:cs typeface="Times New Roman" panose="02020603050405020304" pitchFamily="18" charset="0"/>
              </a:rPr>
              <a:t>( 2 ) и ( 2 )  </a:t>
            </a:r>
            <a:r>
              <a:rPr lang="ru-RU" sz="3600" b="1" dirty="0">
                <a:solidFill>
                  <a:prstClr val="black"/>
                </a:solidFill>
                <a:latin typeface="Times New Roman" panose="02020603050405020304" pitchFamily="18" charset="0"/>
                <a:cs typeface="Times New Roman" panose="02020603050405020304" pitchFamily="18" charset="0"/>
              </a:rPr>
              <a:t>и</a:t>
            </a:r>
            <a:r>
              <a:rPr lang="ru-RU" sz="3600" dirty="0">
                <a:solidFill>
                  <a:prstClr val="black"/>
                </a:solidFill>
                <a:latin typeface="Times New Roman" panose="02020603050405020304" pitchFamily="18" charset="0"/>
                <a:cs typeface="Times New Roman" panose="02020603050405020304" pitchFamily="18" charset="0"/>
              </a:rPr>
              <a:t> </a:t>
            </a:r>
            <a:r>
              <a:rPr lang="ru-RU" sz="3600" b="1" dirty="0">
                <a:solidFill>
                  <a:prstClr val="black"/>
                </a:solidFill>
                <a:latin typeface="Times New Roman" panose="02020603050405020304" pitchFamily="18" charset="0"/>
                <a:cs typeface="Times New Roman" panose="02020603050405020304" pitchFamily="18" charset="0"/>
              </a:rPr>
              <a:t>( 1 )  </a:t>
            </a:r>
            <a:r>
              <a:rPr lang="ru-RU" sz="3600" b="1" dirty="0">
                <a:solidFill>
                  <a:srgbClr val="FF0000"/>
                </a:solidFill>
                <a:latin typeface="Times New Roman" panose="02020603050405020304" pitchFamily="18" charset="0"/>
                <a:cs typeface="Times New Roman" panose="02020603050405020304" pitchFamily="18" charset="0"/>
              </a:rPr>
              <a:t>( 3 ) и ( 3 )</a:t>
            </a:r>
            <a:endParaRPr lang="en-US" sz="3600" i="1" dirty="0">
              <a:solidFill>
                <a:srgbClr val="002060"/>
              </a:solidFill>
              <a:latin typeface="+mj-lt"/>
            </a:endParaRPr>
          </a:p>
        </p:txBody>
      </p:sp>
      <p:sp>
        <p:nvSpPr>
          <p:cNvPr id="17" name="Прямоугольник 16">
            <a:extLst>
              <a:ext uri="{FF2B5EF4-FFF2-40B4-BE49-F238E27FC236}">
                <a16:creationId xmlns:a16="http://schemas.microsoft.com/office/drawing/2014/main" id="{86227D92-18DC-4B2F-92DC-C086673C3CD8}"/>
              </a:ext>
            </a:extLst>
          </p:cNvPr>
          <p:cNvSpPr/>
          <p:nvPr/>
        </p:nvSpPr>
        <p:spPr>
          <a:xfrm>
            <a:off x="282574" y="5933788"/>
            <a:ext cx="11426206" cy="677108"/>
          </a:xfrm>
          <a:prstGeom prst="rect">
            <a:avLst/>
          </a:prstGeom>
        </p:spPr>
        <p:txBody>
          <a:bodyPr wrap="square" lIns="0" tIns="0" rIns="0" bIns="0">
            <a:spAutoFit/>
          </a:bodyPr>
          <a:lstStyle/>
          <a:p>
            <a:pPr algn="ctr"/>
            <a:r>
              <a:rPr lang="ru-RU" sz="2400" i="1" dirty="0">
                <a:solidFill>
                  <a:srgbClr val="002060"/>
                </a:solidFill>
                <a:cs typeface="Times New Roman" panose="02020603050405020304" pitchFamily="18" charset="0"/>
              </a:rPr>
              <a:t> </a:t>
            </a:r>
            <a:r>
              <a:rPr lang="ru-RU" sz="2400" b="1" i="1" dirty="0" smtClean="0">
                <a:solidFill>
                  <a:srgbClr val="002060"/>
                </a:solidFill>
                <a:latin typeface="+mj-lt"/>
                <a:cs typeface="Times New Roman" panose="02020603050405020304" pitchFamily="18" charset="0"/>
              </a:rPr>
              <a:t>Каждая пара (ряд) однородных членов рассматривается отдельно! </a:t>
            </a:r>
            <a:r>
              <a:rPr lang="ru-RU" sz="2000" b="1" i="1" dirty="0">
                <a:solidFill>
                  <a:srgbClr val="002060"/>
                </a:solidFill>
                <a:latin typeface="+mj-lt"/>
                <a:cs typeface="Times New Roman" panose="02020603050405020304" pitchFamily="18" charset="0"/>
              </a:rPr>
              <a:t/>
            </a:r>
            <a:br>
              <a:rPr lang="ru-RU" sz="2000" b="1" i="1" dirty="0">
                <a:solidFill>
                  <a:srgbClr val="002060"/>
                </a:solidFill>
                <a:latin typeface="+mj-lt"/>
                <a:cs typeface="Times New Roman" panose="02020603050405020304" pitchFamily="18" charset="0"/>
              </a:rPr>
            </a:br>
            <a:r>
              <a:rPr lang="ru-RU" sz="2000" i="1" dirty="0" smtClean="0">
                <a:solidFill>
                  <a:prstClr val="black"/>
                </a:solidFill>
                <a:latin typeface="Times New Roman" panose="02020603050405020304" pitchFamily="18" charset="0"/>
                <a:cs typeface="Times New Roman" panose="02020603050405020304" pitchFamily="18" charset="0"/>
              </a:rPr>
              <a:t>                                  </a:t>
            </a:r>
            <a:endParaRPr lang="ru-RU" sz="3200" b="1" u="sng" dirty="0">
              <a:solidFill>
                <a:srgbClr val="0070C0"/>
              </a:solidFill>
              <a:latin typeface="+mj-lt"/>
            </a:endParaRPr>
          </a:p>
        </p:txBody>
      </p:sp>
      <p:sp>
        <p:nvSpPr>
          <p:cNvPr id="26" name="Скругленная прямоугольная выноска 25">
            <a:extLst>
              <a:ext uri="{FF2B5EF4-FFF2-40B4-BE49-F238E27FC236}">
                <a16:creationId xmlns:a16="http://schemas.microsoft.com/office/drawing/2014/main" id="{8D0D8FAF-8193-4E32-ABCF-D7BDD79431C2}"/>
              </a:ext>
            </a:extLst>
          </p:cNvPr>
          <p:cNvSpPr/>
          <p:nvPr/>
        </p:nvSpPr>
        <p:spPr>
          <a:xfrm>
            <a:off x="9144000" y="3465684"/>
            <a:ext cx="3051357" cy="295342"/>
          </a:xfrm>
          <a:prstGeom prst="wedgeRoundRectCallout">
            <a:avLst>
              <a:gd name="adj1" fmla="val -197401"/>
              <a:gd name="adj2" fmla="val 533319"/>
              <a:gd name="adj3" fmla="val 16667"/>
            </a:avLst>
          </a:prstGeom>
          <a:noFill/>
          <a:ln w="158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733" b="1" dirty="0" smtClean="0">
                <a:solidFill>
                  <a:srgbClr val="C00000"/>
                </a:solidFill>
              </a:rPr>
              <a:t>Запятая не ставится</a:t>
            </a:r>
            <a:endParaRPr lang="ru-RU" sz="3733" b="1" dirty="0">
              <a:solidFill>
                <a:srgbClr val="C00000"/>
              </a:solidFill>
            </a:endParaRPr>
          </a:p>
        </p:txBody>
      </p:sp>
      <p:pic>
        <p:nvPicPr>
          <p:cNvPr id="27" name="Рисунок 26"/>
          <p:cNvPicPr>
            <a:picLocks noChangeAspect="1"/>
          </p:cNvPicPr>
          <p:nvPr/>
        </p:nvPicPr>
        <p:blipFill>
          <a:blip r:embed="rId3"/>
          <a:stretch>
            <a:fillRect/>
          </a:stretch>
        </p:blipFill>
        <p:spPr>
          <a:xfrm>
            <a:off x="282574" y="253198"/>
            <a:ext cx="1182727" cy="1609483"/>
          </a:xfrm>
          <a:prstGeom prst="rect">
            <a:avLst/>
          </a:prstGeom>
        </p:spPr>
      </p:pic>
      <p:sp>
        <p:nvSpPr>
          <p:cNvPr id="28" name="Прямоугольник 27"/>
          <p:cNvSpPr/>
          <p:nvPr/>
        </p:nvSpPr>
        <p:spPr>
          <a:xfrm>
            <a:off x="282574" y="2967335"/>
            <a:ext cx="8861426" cy="369332"/>
          </a:xfrm>
          <a:prstGeom prst="rect">
            <a:avLst/>
          </a:prstGeom>
        </p:spPr>
        <p:txBody>
          <a:bodyPr wrap="square">
            <a:spAutoFit/>
          </a:bodyPr>
          <a:lstStyle/>
          <a:p>
            <a:endParaRPr lang="ru-RU" i="1" dirty="0" smtClean="0">
              <a:solidFill>
                <a:srgbClr val="002060"/>
              </a:solidFill>
              <a:cs typeface="Times New Roman" panose="02020603050405020304" pitchFamily="18" charset="0"/>
            </a:endParaRPr>
          </a:p>
        </p:txBody>
      </p:sp>
    </p:spTree>
    <p:extLst>
      <p:ext uri="{BB962C8B-B14F-4D97-AF65-F5344CB8AC3E}">
        <p14:creationId xmlns:p14="http://schemas.microsoft.com/office/powerpoint/2010/main" val="28317145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iterate type="lt">
                                    <p:tmPct val="10000"/>
                                  </p:iterate>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iterate type="lt">
                                    <p:tmPct val="10000"/>
                                  </p:iterate>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iterate type="lt">
                                    <p:tmPct val="10000"/>
                                  </p:iterate>
                                  <p:childTnLst>
                                    <p:set>
                                      <p:cBhvr>
                                        <p:cTn id="21" dur="1" fill="hold">
                                          <p:stCondLst>
                                            <p:cond delay="0"/>
                                          </p:stCondLst>
                                        </p:cTn>
                                        <p:tgtEl>
                                          <p:spTgt spid="14">
                                            <p:txEl>
                                              <p:pRg st="0" end="0"/>
                                            </p:txEl>
                                          </p:spTgt>
                                        </p:tgtEl>
                                        <p:attrNameLst>
                                          <p:attrName>style.visibility</p:attrName>
                                        </p:attrNameLst>
                                      </p:cBhvr>
                                      <p:to>
                                        <p:strVal val="visible"/>
                                      </p:to>
                                    </p:set>
                                    <p:animEffect transition="in" filter="fade">
                                      <p:cBhvr>
                                        <p:cTn id="22" dur="500"/>
                                        <p:tgtEl>
                                          <p:spTgt spid="1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iterate type="lt">
                                    <p:tmPct val="10000"/>
                                  </p:iterate>
                                  <p:childTnLst>
                                    <p:set>
                                      <p:cBhvr>
                                        <p:cTn id="26" dur="1" fill="hold">
                                          <p:stCondLst>
                                            <p:cond delay="0"/>
                                          </p:stCondLst>
                                        </p:cTn>
                                        <p:tgtEl>
                                          <p:spTgt spid="15">
                                            <p:txEl>
                                              <p:pRg st="0" end="0"/>
                                            </p:txEl>
                                          </p:spTgt>
                                        </p:tgtEl>
                                        <p:attrNameLst>
                                          <p:attrName>style.visibility</p:attrName>
                                        </p:attrNameLst>
                                      </p:cBhvr>
                                      <p:to>
                                        <p:strVal val="visible"/>
                                      </p:to>
                                    </p:set>
                                    <p:animEffect transition="in" filter="fade">
                                      <p:cBhvr>
                                        <p:cTn id="27" dur="500"/>
                                        <p:tgtEl>
                                          <p:spTgt spid="1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iterate type="lt">
                                    <p:tmPct val="10000"/>
                                  </p:iterate>
                                  <p:childTnLst>
                                    <p:set>
                                      <p:cBhvr>
                                        <p:cTn id="31" dur="1" fill="hold">
                                          <p:stCondLst>
                                            <p:cond delay="0"/>
                                          </p:stCondLst>
                                        </p:cTn>
                                        <p:tgtEl>
                                          <p:spTgt spid="15">
                                            <p:txEl>
                                              <p:pRg st="1" end="1"/>
                                            </p:txEl>
                                          </p:spTgt>
                                        </p:tgtEl>
                                        <p:attrNameLst>
                                          <p:attrName>style.visibility</p:attrName>
                                        </p:attrNameLst>
                                      </p:cBhvr>
                                      <p:to>
                                        <p:strVal val="visible"/>
                                      </p:to>
                                    </p:set>
                                    <p:animEffect transition="in" filter="fade">
                                      <p:cBhvr>
                                        <p:cTn id="32" dur="500"/>
                                        <p:tgtEl>
                                          <p:spTgt spid="15">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iterate type="lt">
                                    <p:tmPct val="10000"/>
                                  </p:iterate>
                                  <p:childTnLst>
                                    <p:set>
                                      <p:cBhvr>
                                        <p:cTn id="36" dur="1" fill="hold">
                                          <p:stCondLst>
                                            <p:cond delay="0"/>
                                          </p:stCondLst>
                                        </p:cTn>
                                        <p:tgtEl>
                                          <p:spTgt spid="15">
                                            <p:txEl>
                                              <p:pRg st="3" end="3"/>
                                            </p:txEl>
                                          </p:spTgt>
                                        </p:tgtEl>
                                        <p:attrNameLst>
                                          <p:attrName>style.visibility</p:attrName>
                                        </p:attrNameLst>
                                      </p:cBhvr>
                                      <p:to>
                                        <p:strVal val="visible"/>
                                      </p:to>
                                    </p:set>
                                    <p:animEffect transition="in" filter="fade">
                                      <p:cBhvr>
                                        <p:cTn id="37" dur="500"/>
                                        <p:tgtEl>
                                          <p:spTgt spid="15">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iterate type="lt">
                                    <p:tmPct val="10000"/>
                                  </p:iterate>
                                  <p:childTnLst>
                                    <p:set>
                                      <p:cBhvr>
                                        <p:cTn id="41" dur="1" fill="hold">
                                          <p:stCondLst>
                                            <p:cond delay="0"/>
                                          </p:stCondLst>
                                        </p:cTn>
                                        <p:tgtEl>
                                          <p:spTgt spid="17">
                                            <p:txEl>
                                              <p:pRg st="0" end="0"/>
                                            </p:txEl>
                                          </p:spTgt>
                                        </p:tgtEl>
                                        <p:attrNameLst>
                                          <p:attrName>style.visibility</p:attrName>
                                        </p:attrNameLst>
                                      </p:cBhvr>
                                      <p:to>
                                        <p:strVal val="visible"/>
                                      </p:to>
                                    </p:set>
                                    <p:animEffect transition="in" filter="fade">
                                      <p:cBhvr>
                                        <p:cTn id="42" dur="500"/>
                                        <p:tgtEl>
                                          <p:spTgt spid="17">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500"/>
                                        <p:tgtEl>
                                          <p:spTgt spid="1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8" grpId="0" animBg="1"/>
      <p:bldP spid="10" grpId="0" build="p"/>
      <p:bldP spid="14" grpId="0" build="p"/>
      <p:bldP spid="15" grpId="0" build="p"/>
      <p:bldP spid="17" grpId="0" build="p"/>
      <p:bldP spid="2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a:extLst>
              <a:ext uri="{FF2B5EF4-FFF2-40B4-BE49-F238E27FC236}">
                <a16:creationId xmlns:a16="http://schemas.microsoft.com/office/drawing/2014/main" id="{EB18665A-E448-45A1-AD5D-F38007761D00}"/>
              </a:ext>
            </a:extLst>
          </p:cNvPr>
          <p:cNvSpPr>
            <a:spLocks noChangeAspect="1" noChangeArrowheads="1"/>
          </p:cNvSpPr>
          <p:nvPr/>
        </p:nvSpPr>
        <p:spPr bwMode="auto">
          <a:xfrm>
            <a:off x="7994651" y="-192617"/>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ru-RU" sz="2400"/>
          </a:p>
        </p:txBody>
      </p:sp>
      <p:sp>
        <p:nvSpPr>
          <p:cNvPr id="7" name="AutoShape 2">
            <a:extLst>
              <a:ext uri="{FF2B5EF4-FFF2-40B4-BE49-F238E27FC236}">
                <a16:creationId xmlns:a16="http://schemas.microsoft.com/office/drawing/2014/main" id="{33DB812B-B22B-4643-BDDD-D647B6B6B61C}"/>
              </a:ext>
            </a:extLst>
          </p:cNvPr>
          <p:cNvSpPr>
            <a:spLocks noChangeAspect="1" noChangeArrowheads="1"/>
          </p:cNvSpPr>
          <p:nvPr/>
        </p:nvSpPr>
        <p:spPr bwMode="auto">
          <a:xfrm>
            <a:off x="13919200" y="-192617"/>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ru-RU" sz="2400"/>
          </a:p>
        </p:txBody>
      </p:sp>
      <p:sp>
        <p:nvSpPr>
          <p:cNvPr id="12" name="Прямоугольник 11">
            <a:extLst>
              <a:ext uri="{FF2B5EF4-FFF2-40B4-BE49-F238E27FC236}">
                <a16:creationId xmlns:a16="http://schemas.microsoft.com/office/drawing/2014/main" id="{5D193C88-901D-4C1F-A5D9-F48EBBF419EB}"/>
              </a:ext>
            </a:extLst>
          </p:cNvPr>
          <p:cNvSpPr/>
          <p:nvPr/>
        </p:nvSpPr>
        <p:spPr>
          <a:xfrm>
            <a:off x="32981" y="10583"/>
            <a:ext cx="2701439" cy="93409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0000" tIns="480000" bIns="120000" rtlCol="0" anchor="ctr">
            <a:spAutoFit/>
          </a:bodyPr>
          <a:lstStyle/>
          <a:p>
            <a:pPr algn="ctr"/>
            <a:r>
              <a:rPr lang="ru-RU" sz="2133" b="1" dirty="0" smtClean="0"/>
              <a:t>Тренируемся!</a:t>
            </a:r>
            <a:endParaRPr lang="ru-RU" sz="2133" b="1" dirty="0"/>
          </a:p>
        </p:txBody>
      </p:sp>
      <p:sp>
        <p:nvSpPr>
          <p:cNvPr id="13" name="Текст 2">
            <a:extLst>
              <a:ext uri="{FF2B5EF4-FFF2-40B4-BE49-F238E27FC236}">
                <a16:creationId xmlns:a16="http://schemas.microsoft.com/office/drawing/2014/main" id="{641FB82E-BDD4-4608-8C4B-16B80863A237}"/>
              </a:ext>
            </a:extLst>
          </p:cNvPr>
          <p:cNvSpPr txBox="1">
            <a:spLocks/>
          </p:cNvSpPr>
          <p:nvPr/>
        </p:nvSpPr>
        <p:spPr>
          <a:xfrm>
            <a:off x="3637448" y="247974"/>
            <a:ext cx="8389795" cy="663780"/>
          </a:xfrm>
          <a:prstGeom prst="rect">
            <a:avLst/>
          </a:prstGeom>
          <a:noFill/>
          <a:ln>
            <a:noFill/>
          </a:ln>
        </p:spPr>
        <p:style>
          <a:lnRef idx="2">
            <a:schemeClr val="accent5"/>
          </a:lnRef>
          <a:fillRef idx="1">
            <a:schemeClr val="lt1"/>
          </a:fillRef>
          <a:effectRef idx="0">
            <a:schemeClr val="accent5"/>
          </a:effectRef>
          <a:fontRef idx="minor">
            <a:schemeClr val="dk1"/>
          </a:fontRef>
        </p:style>
        <p:txBody>
          <a:bodyPr vert="horz" lIns="121920" tIns="60960" rIns="121920" bIns="60960" rtlCol="0" anchor="b">
            <a:noAutofit/>
          </a:bodyPr>
          <a:lstStyle>
            <a:defPPr>
              <a:defRPr lang="ru-RU"/>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nSpc>
                <a:spcPct val="150000"/>
              </a:lnSpc>
            </a:pPr>
            <a:endParaRPr lang="ru-RU" sz="1067" b="1" dirty="0">
              <a:solidFill>
                <a:srgbClr val="0070C0"/>
              </a:solidFill>
              <a:latin typeface="+mj-lt"/>
            </a:endParaRPr>
          </a:p>
          <a:p>
            <a:r>
              <a:rPr lang="ru-RU" sz="2667" b="1" dirty="0">
                <a:solidFill>
                  <a:srgbClr val="0070C0"/>
                </a:solidFill>
                <a:latin typeface="+mj-lt"/>
              </a:rPr>
              <a:t>Рисуем схемы однородных членов!</a:t>
            </a:r>
          </a:p>
        </p:txBody>
      </p:sp>
      <p:sp>
        <p:nvSpPr>
          <p:cNvPr id="21" name="Прямоугольник 20">
            <a:extLst>
              <a:ext uri="{FF2B5EF4-FFF2-40B4-BE49-F238E27FC236}">
                <a16:creationId xmlns:a16="http://schemas.microsoft.com/office/drawing/2014/main" id="{2BDE3C00-E777-47DD-BF18-2BEF100F5A70}"/>
              </a:ext>
            </a:extLst>
          </p:cNvPr>
          <p:cNvSpPr/>
          <p:nvPr/>
        </p:nvSpPr>
        <p:spPr>
          <a:xfrm>
            <a:off x="224475" y="2031754"/>
            <a:ext cx="11338876" cy="1405513"/>
          </a:xfrm>
          <a:prstGeom prst="rect">
            <a:avLst/>
          </a:prstGeom>
        </p:spPr>
        <p:txBody>
          <a:bodyPr wrap="square">
            <a:spAutoFit/>
          </a:bodyPr>
          <a:lstStyle/>
          <a:p>
            <a:pPr marL="514350" indent="-514350">
              <a:spcAft>
                <a:spcPts val="1600"/>
              </a:spcAft>
              <a:buAutoNum type="arabicPeriod"/>
            </a:pPr>
            <a:r>
              <a:rPr lang="ru-RU" sz="3200" i="1" dirty="0" smtClean="0"/>
              <a:t>Он любил искренность  </a:t>
            </a:r>
            <a:r>
              <a:rPr lang="ru-RU" sz="4000" i="1" dirty="0"/>
              <a:t>и </a:t>
            </a:r>
            <a:r>
              <a:rPr lang="ru-RU" sz="3200" i="1" dirty="0" smtClean="0"/>
              <a:t>справедливость  </a:t>
            </a:r>
            <a:r>
              <a:rPr lang="ru-RU" sz="4000" i="1" dirty="0"/>
              <a:t>и</a:t>
            </a:r>
            <a:r>
              <a:rPr lang="ru-RU" sz="3200" i="1" dirty="0"/>
              <a:t> </a:t>
            </a:r>
            <a:endParaRPr lang="ru-RU" sz="3200" i="1" dirty="0" smtClean="0"/>
          </a:p>
          <a:p>
            <a:pPr>
              <a:spcAft>
                <a:spcPts val="1600"/>
              </a:spcAft>
            </a:pPr>
            <a:r>
              <a:rPr lang="ru-RU" sz="3200" i="1" dirty="0" smtClean="0"/>
              <a:t>не признавал  иного в общении</a:t>
            </a:r>
            <a:r>
              <a:rPr lang="ru-RU" sz="2133" i="1" dirty="0" smtClean="0"/>
              <a:t>.</a:t>
            </a:r>
            <a:endParaRPr lang="ru-RU" sz="2133" i="1" dirty="0"/>
          </a:p>
        </p:txBody>
      </p:sp>
      <p:cxnSp>
        <p:nvCxnSpPr>
          <p:cNvPr id="23" name="Прямая соединительная линия 22"/>
          <p:cNvCxnSpPr/>
          <p:nvPr/>
        </p:nvCxnSpPr>
        <p:spPr>
          <a:xfrm>
            <a:off x="707011" y="2638190"/>
            <a:ext cx="405352" cy="0"/>
          </a:xfrm>
          <a:prstGeom prst="line">
            <a:avLst/>
          </a:prstGeom>
          <a:ln>
            <a:solidFill>
              <a:srgbClr val="455067"/>
            </a:solidFill>
          </a:ln>
        </p:spPr>
        <p:style>
          <a:lnRef idx="1">
            <a:schemeClr val="accent1"/>
          </a:lnRef>
          <a:fillRef idx="0">
            <a:schemeClr val="accent1"/>
          </a:fillRef>
          <a:effectRef idx="0">
            <a:schemeClr val="accent1"/>
          </a:effectRef>
          <a:fontRef idx="minor">
            <a:schemeClr val="tx1"/>
          </a:fontRef>
        </p:style>
      </p:cxnSp>
      <p:grpSp>
        <p:nvGrpSpPr>
          <p:cNvPr id="4" name="Группа 3"/>
          <p:cNvGrpSpPr/>
          <p:nvPr/>
        </p:nvGrpSpPr>
        <p:grpSpPr>
          <a:xfrm>
            <a:off x="1571205" y="2628763"/>
            <a:ext cx="960000" cy="60959"/>
            <a:chOff x="5377543" y="1743830"/>
            <a:chExt cx="504000" cy="52960"/>
          </a:xfrm>
        </p:grpSpPr>
        <p:cxnSp>
          <p:nvCxnSpPr>
            <p:cNvPr id="24" name="Прямая соединительная линия 23"/>
            <p:cNvCxnSpPr/>
            <p:nvPr/>
          </p:nvCxnSpPr>
          <p:spPr>
            <a:xfrm>
              <a:off x="5377543" y="1743830"/>
              <a:ext cx="504000" cy="0"/>
            </a:xfrm>
            <a:prstGeom prst="line">
              <a:avLst/>
            </a:prstGeom>
            <a:ln>
              <a:solidFill>
                <a:srgbClr val="455067"/>
              </a:solidFill>
            </a:ln>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p:cNvCxnSpPr/>
            <p:nvPr/>
          </p:nvCxnSpPr>
          <p:spPr>
            <a:xfrm>
              <a:off x="5377543" y="1796790"/>
              <a:ext cx="504000" cy="0"/>
            </a:xfrm>
            <a:prstGeom prst="line">
              <a:avLst/>
            </a:prstGeom>
            <a:ln>
              <a:solidFill>
                <a:srgbClr val="455067"/>
              </a:solidFill>
            </a:ln>
          </p:spPr>
          <p:style>
            <a:lnRef idx="1">
              <a:schemeClr val="accent1"/>
            </a:lnRef>
            <a:fillRef idx="0">
              <a:schemeClr val="accent1"/>
            </a:fillRef>
            <a:effectRef idx="0">
              <a:schemeClr val="accent1"/>
            </a:effectRef>
            <a:fontRef idx="minor">
              <a:schemeClr val="tx1"/>
            </a:fontRef>
          </p:style>
        </p:cxnSp>
      </p:grpSp>
      <p:grpSp>
        <p:nvGrpSpPr>
          <p:cNvPr id="26" name="Группа 25"/>
          <p:cNvGrpSpPr/>
          <p:nvPr/>
        </p:nvGrpSpPr>
        <p:grpSpPr>
          <a:xfrm>
            <a:off x="707011" y="3292311"/>
            <a:ext cx="1344000" cy="60959"/>
            <a:chOff x="5377543" y="1743830"/>
            <a:chExt cx="504000" cy="52960"/>
          </a:xfrm>
        </p:grpSpPr>
        <p:cxnSp>
          <p:nvCxnSpPr>
            <p:cNvPr id="27" name="Прямая соединительная линия 26"/>
            <p:cNvCxnSpPr/>
            <p:nvPr/>
          </p:nvCxnSpPr>
          <p:spPr>
            <a:xfrm>
              <a:off x="5377543" y="1743830"/>
              <a:ext cx="504000" cy="0"/>
            </a:xfrm>
            <a:prstGeom prst="line">
              <a:avLst/>
            </a:prstGeom>
            <a:ln>
              <a:solidFill>
                <a:srgbClr val="455067"/>
              </a:solidFill>
            </a:ln>
          </p:spPr>
          <p:style>
            <a:lnRef idx="1">
              <a:schemeClr val="accent1"/>
            </a:lnRef>
            <a:fillRef idx="0">
              <a:schemeClr val="accent1"/>
            </a:fillRef>
            <a:effectRef idx="0">
              <a:schemeClr val="accent1"/>
            </a:effectRef>
            <a:fontRef idx="minor">
              <a:schemeClr val="tx1"/>
            </a:fontRef>
          </p:style>
        </p:cxnSp>
        <p:cxnSp>
          <p:nvCxnSpPr>
            <p:cNvPr id="28" name="Прямая соединительная линия 27"/>
            <p:cNvCxnSpPr/>
            <p:nvPr/>
          </p:nvCxnSpPr>
          <p:spPr>
            <a:xfrm>
              <a:off x="5377543" y="1796790"/>
              <a:ext cx="504000" cy="0"/>
            </a:xfrm>
            <a:prstGeom prst="line">
              <a:avLst/>
            </a:prstGeom>
            <a:ln>
              <a:solidFill>
                <a:srgbClr val="455067"/>
              </a:solidFill>
            </a:ln>
          </p:spPr>
          <p:style>
            <a:lnRef idx="1">
              <a:schemeClr val="accent1"/>
            </a:lnRef>
            <a:fillRef idx="0">
              <a:schemeClr val="accent1"/>
            </a:fillRef>
            <a:effectRef idx="0">
              <a:schemeClr val="accent1"/>
            </a:effectRef>
            <a:fontRef idx="minor">
              <a:schemeClr val="tx1"/>
            </a:fontRef>
          </p:style>
        </p:cxnSp>
      </p:grpSp>
      <p:cxnSp>
        <p:nvCxnSpPr>
          <p:cNvPr id="75" name="Прямая соединительная линия 74"/>
          <p:cNvCxnSpPr/>
          <p:nvPr/>
        </p:nvCxnSpPr>
        <p:spPr>
          <a:xfrm flipV="1">
            <a:off x="3108292" y="2638190"/>
            <a:ext cx="1653913" cy="1"/>
          </a:xfrm>
          <a:prstGeom prst="line">
            <a:avLst/>
          </a:prstGeom>
          <a:ln>
            <a:solidFill>
              <a:srgbClr val="455067"/>
            </a:solidFill>
            <a:prstDash val="dash"/>
          </a:ln>
        </p:spPr>
        <p:style>
          <a:lnRef idx="1">
            <a:schemeClr val="accent1"/>
          </a:lnRef>
          <a:fillRef idx="0">
            <a:schemeClr val="accent1"/>
          </a:fillRef>
          <a:effectRef idx="0">
            <a:schemeClr val="accent1"/>
          </a:effectRef>
          <a:fontRef idx="minor">
            <a:schemeClr val="tx1"/>
          </a:fontRef>
        </p:style>
      </p:cxnSp>
      <p:cxnSp>
        <p:nvCxnSpPr>
          <p:cNvPr id="76" name="Прямая соединительная линия 75"/>
          <p:cNvCxnSpPr/>
          <p:nvPr/>
        </p:nvCxnSpPr>
        <p:spPr>
          <a:xfrm>
            <a:off x="5422305" y="2631918"/>
            <a:ext cx="3364126" cy="0"/>
          </a:xfrm>
          <a:prstGeom prst="line">
            <a:avLst/>
          </a:prstGeom>
          <a:ln>
            <a:solidFill>
              <a:srgbClr val="455067"/>
            </a:solidFill>
            <a:prstDash val="dash"/>
          </a:ln>
        </p:spPr>
        <p:style>
          <a:lnRef idx="1">
            <a:schemeClr val="accent1"/>
          </a:lnRef>
          <a:fillRef idx="0">
            <a:schemeClr val="accent1"/>
          </a:fillRef>
          <a:effectRef idx="0">
            <a:schemeClr val="accent1"/>
          </a:effectRef>
          <a:fontRef idx="minor">
            <a:schemeClr val="tx1"/>
          </a:fontRef>
        </p:style>
      </p:cxnSp>
      <p:sp>
        <p:nvSpPr>
          <p:cNvPr id="8" name="Скругленный прямоугольник 7"/>
          <p:cNvSpPr/>
          <p:nvPr/>
        </p:nvSpPr>
        <p:spPr>
          <a:xfrm>
            <a:off x="3208737" y="3596769"/>
            <a:ext cx="1692631" cy="713975"/>
          </a:xfrm>
          <a:prstGeom prst="roundRect">
            <a:avLst>
              <a:gd name="adj" fmla="val 50000"/>
            </a:avLst>
          </a:prstGeom>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400" dirty="0"/>
          </a:p>
        </p:txBody>
      </p:sp>
      <p:grpSp>
        <p:nvGrpSpPr>
          <p:cNvPr id="78" name="Группа 77"/>
          <p:cNvGrpSpPr/>
          <p:nvPr/>
        </p:nvGrpSpPr>
        <p:grpSpPr>
          <a:xfrm>
            <a:off x="3383051" y="3965498"/>
            <a:ext cx="1344000" cy="60959"/>
            <a:chOff x="5377543" y="1743830"/>
            <a:chExt cx="504000" cy="52960"/>
          </a:xfrm>
        </p:grpSpPr>
        <p:cxnSp>
          <p:nvCxnSpPr>
            <p:cNvPr id="79" name="Прямая соединительная линия 78"/>
            <p:cNvCxnSpPr/>
            <p:nvPr/>
          </p:nvCxnSpPr>
          <p:spPr>
            <a:xfrm>
              <a:off x="5377543" y="1743830"/>
              <a:ext cx="504000" cy="0"/>
            </a:xfrm>
            <a:prstGeom prst="line">
              <a:avLst/>
            </a:prstGeom>
            <a:ln>
              <a:solidFill>
                <a:srgbClr val="455067"/>
              </a:solidFill>
            </a:ln>
          </p:spPr>
          <p:style>
            <a:lnRef idx="1">
              <a:schemeClr val="accent1"/>
            </a:lnRef>
            <a:fillRef idx="0">
              <a:schemeClr val="accent1"/>
            </a:fillRef>
            <a:effectRef idx="0">
              <a:schemeClr val="accent1"/>
            </a:effectRef>
            <a:fontRef idx="minor">
              <a:schemeClr val="tx1"/>
            </a:fontRef>
          </p:style>
        </p:cxnSp>
        <p:cxnSp>
          <p:nvCxnSpPr>
            <p:cNvPr id="80" name="Прямая соединительная линия 79"/>
            <p:cNvCxnSpPr/>
            <p:nvPr/>
          </p:nvCxnSpPr>
          <p:spPr>
            <a:xfrm>
              <a:off x="5377543" y="1796790"/>
              <a:ext cx="504000" cy="0"/>
            </a:xfrm>
            <a:prstGeom prst="line">
              <a:avLst/>
            </a:prstGeom>
            <a:ln>
              <a:solidFill>
                <a:srgbClr val="455067"/>
              </a:solidFill>
            </a:ln>
          </p:spPr>
          <p:style>
            <a:lnRef idx="1">
              <a:schemeClr val="accent1"/>
            </a:lnRef>
            <a:fillRef idx="0">
              <a:schemeClr val="accent1"/>
            </a:fillRef>
            <a:effectRef idx="0">
              <a:schemeClr val="accent1"/>
            </a:effectRef>
            <a:fontRef idx="minor">
              <a:schemeClr val="tx1"/>
            </a:fontRef>
          </p:style>
        </p:cxnSp>
      </p:grpSp>
      <p:sp>
        <p:nvSpPr>
          <p:cNvPr id="81" name="Скругленный прямоугольник 80"/>
          <p:cNvSpPr/>
          <p:nvPr/>
        </p:nvSpPr>
        <p:spPr>
          <a:xfrm>
            <a:off x="5955374" y="3610382"/>
            <a:ext cx="1692631" cy="713975"/>
          </a:xfrm>
          <a:prstGeom prst="roundRect">
            <a:avLst>
              <a:gd name="adj" fmla="val 50000"/>
            </a:avLst>
          </a:prstGeom>
          <a:ln>
            <a:solidFill>
              <a:srgbClr val="455067"/>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400" dirty="0"/>
          </a:p>
        </p:txBody>
      </p:sp>
      <p:grpSp>
        <p:nvGrpSpPr>
          <p:cNvPr id="82" name="Группа 81"/>
          <p:cNvGrpSpPr/>
          <p:nvPr/>
        </p:nvGrpSpPr>
        <p:grpSpPr>
          <a:xfrm>
            <a:off x="6129688" y="3979111"/>
            <a:ext cx="1344000" cy="60959"/>
            <a:chOff x="5377543" y="1743830"/>
            <a:chExt cx="504000" cy="52960"/>
          </a:xfrm>
        </p:grpSpPr>
        <p:cxnSp>
          <p:nvCxnSpPr>
            <p:cNvPr id="83" name="Прямая соединительная линия 82"/>
            <p:cNvCxnSpPr/>
            <p:nvPr/>
          </p:nvCxnSpPr>
          <p:spPr>
            <a:xfrm>
              <a:off x="5377543" y="1743830"/>
              <a:ext cx="50400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84" name="Прямая соединительная линия 83"/>
            <p:cNvCxnSpPr/>
            <p:nvPr/>
          </p:nvCxnSpPr>
          <p:spPr>
            <a:xfrm>
              <a:off x="5377543" y="1796790"/>
              <a:ext cx="50400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85" name="Прямоугольник 84">
            <a:extLst>
              <a:ext uri="{FF2B5EF4-FFF2-40B4-BE49-F238E27FC236}">
                <a16:creationId xmlns:a16="http://schemas.microsoft.com/office/drawing/2014/main" id="{2BDE3C00-E777-47DD-BF18-2BEF100F5A70}"/>
              </a:ext>
            </a:extLst>
          </p:cNvPr>
          <p:cNvSpPr/>
          <p:nvPr/>
        </p:nvSpPr>
        <p:spPr>
          <a:xfrm>
            <a:off x="5144347" y="3596769"/>
            <a:ext cx="555916" cy="707886"/>
          </a:xfrm>
          <a:prstGeom prst="rect">
            <a:avLst/>
          </a:prstGeom>
        </p:spPr>
        <p:txBody>
          <a:bodyPr wrap="square">
            <a:spAutoFit/>
          </a:bodyPr>
          <a:lstStyle/>
          <a:p>
            <a:pPr>
              <a:spcAft>
                <a:spcPts val="1600"/>
              </a:spcAft>
            </a:pPr>
            <a:r>
              <a:rPr lang="ru-RU" sz="4000" i="1" dirty="0"/>
              <a:t>и</a:t>
            </a:r>
          </a:p>
        </p:txBody>
      </p:sp>
      <p:sp>
        <p:nvSpPr>
          <p:cNvPr id="95" name="Скругленный прямоугольник 94"/>
          <p:cNvSpPr/>
          <p:nvPr/>
        </p:nvSpPr>
        <p:spPr>
          <a:xfrm>
            <a:off x="3179806" y="5003567"/>
            <a:ext cx="1692631" cy="713975"/>
          </a:xfrm>
          <a:prstGeom prst="roundRect">
            <a:avLst>
              <a:gd name="adj" fmla="val 50000"/>
            </a:avLst>
          </a:prstGeom>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400" dirty="0"/>
          </a:p>
        </p:txBody>
      </p:sp>
      <p:sp>
        <p:nvSpPr>
          <p:cNvPr id="99" name="Скругленный прямоугольник 98"/>
          <p:cNvSpPr/>
          <p:nvPr/>
        </p:nvSpPr>
        <p:spPr>
          <a:xfrm>
            <a:off x="5926443" y="5017181"/>
            <a:ext cx="1692631" cy="713975"/>
          </a:xfrm>
          <a:prstGeom prst="roundRect">
            <a:avLst>
              <a:gd name="adj" fmla="val 50000"/>
            </a:avLst>
          </a:prstGeom>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400" dirty="0"/>
          </a:p>
        </p:txBody>
      </p:sp>
      <p:sp>
        <p:nvSpPr>
          <p:cNvPr id="103" name="Прямоугольник 102">
            <a:extLst>
              <a:ext uri="{FF2B5EF4-FFF2-40B4-BE49-F238E27FC236}">
                <a16:creationId xmlns:a16="http://schemas.microsoft.com/office/drawing/2014/main" id="{2BDE3C00-E777-47DD-BF18-2BEF100F5A70}"/>
              </a:ext>
            </a:extLst>
          </p:cNvPr>
          <p:cNvSpPr/>
          <p:nvPr/>
        </p:nvSpPr>
        <p:spPr>
          <a:xfrm>
            <a:off x="5115417" y="5003567"/>
            <a:ext cx="555916" cy="646331"/>
          </a:xfrm>
          <a:prstGeom prst="rect">
            <a:avLst/>
          </a:prstGeom>
        </p:spPr>
        <p:txBody>
          <a:bodyPr wrap="square">
            <a:spAutoFit/>
          </a:bodyPr>
          <a:lstStyle/>
          <a:p>
            <a:pPr>
              <a:spcAft>
                <a:spcPts val="1600"/>
              </a:spcAft>
            </a:pPr>
            <a:r>
              <a:rPr lang="ru-RU" sz="3600" i="1" dirty="0"/>
              <a:t>и</a:t>
            </a:r>
          </a:p>
        </p:txBody>
      </p:sp>
      <p:cxnSp>
        <p:nvCxnSpPr>
          <p:cNvPr id="104" name="Прямая соединительная линия 103"/>
          <p:cNvCxnSpPr/>
          <p:nvPr/>
        </p:nvCxnSpPr>
        <p:spPr>
          <a:xfrm>
            <a:off x="3418205" y="5360324"/>
            <a:ext cx="1344000" cy="0"/>
          </a:xfrm>
          <a:prstGeom prst="line">
            <a:avLst/>
          </a:prstGeom>
          <a:ln>
            <a:solidFill>
              <a:srgbClr val="455067"/>
            </a:solidFill>
            <a:prstDash val="dash"/>
          </a:ln>
        </p:spPr>
        <p:style>
          <a:lnRef idx="1">
            <a:schemeClr val="accent1"/>
          </a:lnRef>
          <a:fillRef idx="0">
            <a:schemeClr val="accent1"/>
          </a:fillRef>
          <a:effectRef idx="0">
            <a:schemeClr val="accent1"/>
          </a:effectRef>
          <a:fontRef idx="minor">
            <a:schemeClr val="tx1"/>
          </a:fontRef>
        </p:style>
      </p:cxnSp>
      <p:cxnSp>
        <p:nvCxnSpPr>
          <p:cNvPr id="105" name="Прямая соединительная линия 104"/>
          <p:cNvCxnSpPr/>
          <p:nvPr/>
        </p:nvCxnSpPr>
        <p:spPr>
          <a:xfrm>
            <a:off x="6106205" y="5360324"/>
            <a:ext cx="1344000" cy="0"/>
          </a:xfrm>
          <a:prstGeom prst="line">
            <a:avLst/>
          </a:prstGeom>
          <a:ln>
            <a:solidFill>
              <a:srgbClr val="455067"/>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13802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6"/>
                                        </p:tgtEl>
                                        <p:attrNameLst>
                                          <p:attrName>style.visibility</p:attrName>
                                        </p:attrNameLst>
                                      </p:cBhvr>
                                      <p:to>
                                        <p:strVal val="visible"/>
                                      </p:to>
                                    </p:set>
                                    <p:animEffect transition="in" filter="wipe(left)">
                                      <p:cBhvr>
                                        <p:cTn id="12" dur="500"/>
                                        <p:tgtEl>
                                          <p:spTgt spid="7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fade">
                                      <p:cBhvr>
                                        <p:cTn id="17" dur="500"/>
                                        <p:tgtEl>
                                          <p:spTgt spid="78"/>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1"/>
                                        </p:tgtEl>
                                        <p:attrNameLst>
                                          <p:attrName>style.visibility</p:attrName>
                                        </p:attrNameLst>
                                      </p:cBhvr>
                                      <p:to>
                                        <p:strVal val="visible"/>
                                      </p:to>
                                    </p:set>
                                    <p:animEffect transition="in" filter="fade">
                                      <p:cBhvr>
                                        <p:cTn id="25" dur="500"/>
                                        <p:tgtEl>
                                          <p:spTgt spid="81"/>
                                        </p:tgtEl>
                                      </p:cBhvr>
                                    </p:animEffect>
                                  </p:childTnLst>
                                </p:cTn>
                              </p:par>
                              <p:par>
                                <p:cTn id="26" presetID="10" presetClass="entr" presetSubtype="0" fill="hold" nodeType="with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fade">
                                      <p:cBhvr>
                                        <p:cTn id="28" dur="500"/>
                                        <p:tgtEl>
                                          <p:spTgt spid="82"/>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85"/>
                                        </p:tgtEl>
                                        <p:attrNameLst>
                                          <p:attrName>style.visibility</p:attrName>
                                        </p:attrNameLst>
                                      </p:cBhvr>
                                      <p:to>
                                        <p:strVal val="visible"/>
                                      </p:to>
                                    </p:set>
                                    <p:animEffect transition="in" filter="fade">
                                      <p:cBhvr>
                                        <p:cTn id="33" dur="500"/>
                                        <p:tgtEl>
                                          <p:spTgt spid="85"/>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95"/>
                                        </p:tgtEl>
                                        <p:attrNameLst>
                                          <p:attrName>style.visibility</p:attrName>
                                        </p:attrNameLst>
                                      </p:cBhvr>
                                      <p:to>
                                        <p:strVal val="visible"/>
                                      </p:to>
                                    </p:set>
                                    <p:animEffect transition="in" filter="fade">
                                      <p:cBhvr>
                                        <p:cTn id="38" dur="500"/>
                                        <p:tgtEl>
                                          <p:spTgt spid="95"/>
                                        </p:tgtEl>
                                      </p:cBhvr>
                                    </p:animEffect>
                                  </p:childTnLst>
                                </p:cTn>
                              </p:par>
                              <p:par>
                                <p:cTn id="39" presetID="22" presetClass="entr" presetSubtype="8" fill="hold" nodeType="withEffect">
                                  <p:stCondLst>
                                    <p:cond delay="0"/>
                                  </p:stCondLst>
                                  <p:childTnLst>
                                    <p:set>
                                      <p:cBhvr>
                                        <p:cTn id="40" dur="1" fill="hold">
                                          <p:stCondLst>
                                            <p:cond delay="0"/>
                                          </p:stCondLst>
                                        </p:cTn>
                                        <p:tgtEl>
                                          <p:spTgt spid="104"/>
                                        </p:tgtEl>
                                        <p:attrNameLst>
                                          <p:attrName>style.visibility</p:attrName>
                                        </p:attrNameLst>
                                      </p:cBhvr>
                                      <p:to>
                                        <p:strVal val="visible"/>
                                      </p:to>
                                    </p:set>
                                    <p:animEffect transition="in" filter="wipe(left)">
                                      <p:cBhvr>
                                        <p:cTn id="41" dur="500"/>
                                        <p:tgtEl>
                                          <p:spTgt spid="104"/>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99"/>
                                        </p:tgtEl>
                                        <p:attrNameLst>
                                          <p:attrName>style.visibility</p:attrName>
                                        </p:attrNameLst>
                                      </p:cBhvr>
                                      <p:to>
                                        <p:strVal val="visible"/>
                                      </p:to>
                                    </p:set>
                                    <p:animEffect transition="in" filter="fade">
                                      <p:cBhvr>
                                        <p:cTn id="46" dur="500"/>
                                        <p:tgtEl>
                                          <p:spTgt spid="99"/>
                                        </p:tgtEl>
                                      </p:cBhvr>
                                    </p:animEffect>
                                  </p:childTnLst>
                                </p:cTn>
                              </p:par>
                              <p:par>
                                <p:cTn id="47" presetID="22" presetClass="entr" presetSubtype="8" fill="hold" nodeType="withEffect">
                                  <p:stCondLst>
                                    <p:cond delay="0"/>
                                  </p:stCondLst>
                                  <p:childTnLst>
                                    <p:set>
                                      <p:cBhvr>
                                        <p:cTn id="48" dur="1" fill="hold">
                                          <p:stCondLst>
                                            <p:cond delay="0"/>
                                          </p:stCondLst>
                                        </p:cTn>
                                        <p:tgtEl>
                                          <p:spTgt spid="105"/>
                                        </p:tgtEl>
                                        <p:attrNameLst>
                                          <p:attrName>style.visibility</p:attrName>
                                        </p:attrNameLst>
                                      </p:cBhvr>
                                      <p:to>
                                        <p:strVal val="visible"/>
                                      </p:to>
                                    </p:set>
                                    <p:animEffect transition="in" filter="wipe(left)">
                                      <p:cBhvr>
                                        <p:cTn id="49" dur="500"/>
                                        <p:tgtEl>
                                          <p:spTgt spid="105"/>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03"/>
                                        </p:tgtEl>
                                        <p:attrNameLst>
                                          <p:attrName>style.visibility</p:attrName>
                                        </p:attrNameLst>
                                      </p:cBhvr>
                                      <p:to>
                                        <p:strVal val="visible"/>
                                      </p:to>
                                    </p:set>
                                    <p:animEffect transition="in" filter="fade">
                                      <p:cBhvr>
                                        <p:cTn id="54"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1" grpId="0" animBg="1"/>
      <p:bldP spid="85" grpId="0"/>
      <p:bldP spid="95" grpId="0" animBg="1"/>
      <p:bldP spid="99" grpId="0" animBg="1"/>
      <p:bldP spid="10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a:extLst>
              <a:ext uri="{FF2B5EF4-FFF2-40B4-BE49-F238E27FC236}">
                <a16:creationId xmlns:a16="http://schemas.microsoft.com/office/drawing/2014/main" id="{EB18665A-E448-45A1-AD5D-F38007761D00}"/>
              </a:ext>
            </a:extLst>
          </p:cNvPr>
          <p:cNvSpPr>
            <a:spLocks noChangeAspect="1" noChangeArrowheads="1"/>
          </p:cNvSpPr>
          <p:nvPr/>
        </p:nvSpPr>
        <p:spPr bwMode="auto">
          <a:xfrm>
            <a:off x="7994651" y="-192617"/>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ru-RU" sz="2400"/>
          </a:p>
        </p:txBody>
      </p:sp>
      <p:sp>
        <p:nvSpPr>
          <p:cNvPr id="7" name="AutoShape 2">
            <a:extLst>
              <a:ext uri="{FF2B5EF4-FFF2-40B4-BE49-F238E27FC236}">
                <a16:creationId xmlns:a16="http://schemas.microsoft.com/office/drawing/2014/main" id="{33DB812B-B22B-4643-BDDD-D647B6B6B61C}"/>
              </a:ext>
            </a:extLst>
          </p:cNvPr>
          <p:cNvSpPr>
            <a:spLocks noChangeAspect="1" noChangeArrowheads="1"/>
          </p:cNvSpPr>
          <p:nvPr/>
        </p:nvSpPr>
        <p:spPr bwMode="auto">
          <a:xfrm>
            <a:off x="13919200" y="-192617"/>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ru-RU" sz="2400"/>
          </a:p>
        </p:txBody>
      </p:sp>
      <p:sp>
        <p:nvSpPr>
          <p:cNvPr id="12" name="Прямоугольник 11">
            <a:extLst>
              <a:ext uri="{FF2B5EF4-FFF2-40B4-BE49-F238E27FC236}">
                <a16:creationId xmlns:a16="http://schemas.microsoft.com/office/drawing/2014/main" id="{5D193C88-901D-4C1F-A5D9-F48EBBF419EB}"/>
              </a:ext>
            </a:extLst>
          </p:cNvPr>
          <p:cNvSpPr/>
          <p:nvPr/>
        </p:nvSpPr>
        <p:spPr>
          <a:xfrm>
            <a:off x="0" y="51148"/>
            <a:ext cx="2701439" cy="93409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0000" tIns="480000" bIns="120000" rtlCol="0" anchor="ctr">
            <a:spAutoFit/>
          </a:bodyPr>
          <a:lstStyle/>
          <a:p>
            <a:pPr algn="ctr"/>
            <a:r>
              <a:rPr lang="ru-RU" sz="2133" b="1" dirty="0" smtClean="0"/>
              <a:t>Тренируемся!</a:t>
            </a:r>
            <a:endParaRPr lang="ru-RU" sz="2133" b="1" dirty="0"/>
          </a:p>
        </p:txBody>
      </p:sp>
      <p:sp>
        <p:nvSpPr>
          <p:cNvPr id="13" name="Текст 2">
            <a:extLst>
              <a:ext uri="{FF2B5EF4-FFF2-40B4-BE49-F238E27FC236}">
                <a16:creationId xmlns:a16="http://schemas.microsoft.com/office/drawing/2014/main" id="{641FB82E-BDD4-4608-8C4B-16B80863A237}"/>
              </a:ext>
            </a:extLst>
          </p:cNvPr>
          <p:cNvSpPr txBox="1">
            <a:spLocks/>
          </p:cNvSpPr>
          <p:nvPr/>
        </p:nvSpPr>
        <p:spPr>
          <a:xfrm>
            <a:off x="4354605" y="225037"/>
            <a:ext cx="8389795" cy="663780"/>
          </a:xfrm>
          <a:prstGeom prst="rect">
            <a:avLst/>
          </a:prstGeom>
          <a:noFill/>
          <a:ln>
            <a:noFill/>
          </a:ln>
        </p:spPr>
        <p:style>
          <a:lnRef idx="2">
            <a:schemeClr val="accent5"/>
          </a:lnRef>
          <a:fillRef idx="1">
            <a:schemeClr val="lt1"/>
          </a:fillRef>
          <a:effectRef idx="0">
            <a:schemeClr val="accent5"/>
          </a:effectRef>
          <a:fontRef idx="minor">
            <a:schemeClr val="dk1"/>
          </a:fontRef>
        </p:style>
        <p:txBody>
          <a:bodyPr vert="horz" lIns="121920" tIns="60960" rIns="121920" bIns="60960" rtlCol="0" anchor="b">
            <a:noAutofit/>
          </a:bodyPr>
          <a:lstStyle>
            <a:defPPr>
              <a:defRPr lang="ru-RU"/>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nSpc>
                <a:spcPct val="150000"/>
              </a:lnSpc>
            </a:pPr>
            <a:endParaRPr lang="ru-RU" sz="1067" dirty="0">
              <a:solidFill>
                <a:srgbClr val="566480"/>
              </a:solidFill>
              <a:latin typeface="+mj-lt"/>
            </a:endParaRPr>
          </a:p>
          <a:p>
            <a:r>
              <a:rPr lang="ru-RU" sz="2667" b="1" dirty="0">
                <a:solidFill>
                  <a:srgbClr val="0070C0"/>
                </a:solidFill>
                <a:latin typeface="+mj-lt"/>
              </a:rPr>
              <a:t>Применяем правило!</a:t>
            </a:r>
          </a:p>
        </p:txBody>
      </p:sp>
      <p:sp>
        <p:nvSpPr>
          <p:cNvPr id="21" name="Прямоугольник 20">
            <a:extLst>
              <a:ext uri="{FF2B5EF4-FFF2-40B4-BE49-F238E27FC236}">
                <a16:creationId xmlns:a16="http://schemas.microsoft.com/office/drawing/2014/main" id="{2BDE3C00-E777-47DD-BF18-2BEF100F5A70}"/>
              </a:ext>
            </a:extLst>
          </p:cNvPr>
          <p:cNvSpPr/>
          <p:nvPr/>
        </p:nvSpPr>
        <p:spPr>
          <a:xfrm>
            <a:off x="0" y="2290805"/>
            <a:ext cx="12066309" cy="1200329"/>
          </a:xfrm>
          <a:prstGeom prst="rect">
            <a:avLst/>
          </a:prstGeom>
        </p:spPr>
        <p:txBody>
          <a:bodyPr wrap="square">
            <a:spAutoFit/>
          </a:bodyPr>
          <a:lstStyle/>
          <a:p>
            <a:pPr>
              <a:spcAft>
                <a:spcPts val="1600"/>
              </a:spcAft>
            </a:pPr>
            <a:r>
              <a:rPr lang="ru-RU" sz="2133" i="1" dirty="0"/>
              <a:t>1. </a:t>
            </a:r>
            <a:r>
              <a:rPr lang="ru-RU" sz="3200" i="1" dirty="0"/>
              <a:t>Он </a:t>
            </a:r>
            <a:r>
              <a:rPr lang="ru-RU" sz="3200" i="1" dirty="0" smtClean="0"/>
              <a:t>любил искренность  </a:t>
            </a:r>
            <a:r>
              <a:rPr lang="ru-RU" sz="4000" i="1" dirty="0"/>
              <a:t>и </a:t>
            </a:r>
            <a:r>
              <a:rPr lang="ru-RU" sz="3200" i="1" dirty="0" smtClean="0"/>
              <a:t>справедливость  </a:t>
            </a:r>
            <a:r>
              <a:rPr lang="ru-RU" sz="4000" i="1" dirty="0"/>
              <a:t>и</a:t>
            </a:r>
            <a:r>
              <a:rPr lang="ru-RU" sz="3200" i="1" dirty="0"/>
              <a:t> </a:t>
            </a:r>
            <a:r>
              <a:rPr lang="ru-RU" sz="3200" i="1" dirty="0" smtClean="0"/>
              <a:t>не признавал иного в общении.</a:t>
            </a:r>
            <a:endParaRPr lang="ru-RU" sz="3200" i="1" dirty="0"/>
          </a:p>
        </p:txBody>
      </p:sp>
      <p:cxnSp>
        <p:nvCxnSpPr>
          <p:cNvPr id="23" name="Прямая соединительная линия 22"/>
          <p:cNvCxnSpPr/>
          <p:nvPr/>
        </p:nvCxnSpPr>
        <p:spPr>
          <a:xfrm>
            <a:off x="610789" y="2889593"/>
            <a:ext cx="336000" cy="0"/>
          </a:xfrm>
          <a:prstGeom prst="line">
            <a:avLst/>
          </a:prstGeom>
          <a:ln>
            <a:solidFill>
              <a:srgbClr val="455067"/>
            </a:solidFill>
          </a:ln>
        </p:spPr>
        <p:style>
          <a:lnRef idx="1">
            <a:schemeClr val="accent1"/>
          </a:lnRef>
          <a:fillRef idx="0">
            <a:schemeClr val="accent1"/>
          </a:fillRef>
          <a:effectRef idx="0">
            <a:schemeClr val="accent1"/>
          </a:effectRef>
          <a:fontRef idx="minor">
            <a:schemeClr val="tx1"/>
          </a:fontRef>
        </p:style>
      </p:cxnSp>
      <p:grpSp>
        <p:nvGrpSpPr>
          <p:cNvPr id="4" name="Группа 3"/>
          <p:cNvGrpSpPr/>
          <p:nvPr/>
        </p:nvGrpSpPr>
        <p:grpSpPr>
          <a:xfrm>
            <a:off x="1215529" y="2899797"/>
            <a:ext cx="960000" cy="60959"/>
            <a:chOff x="5377543" y="1743830"/>
            <a:chExt cx="504000" cy="52960"/>
          </a:xfrm>
        </p:grpSpPr>
        <p:cxnSp>
          <p:nvCxnSpPr>
            <p:cNvPr id="24" name="Прямая соединительная линия 23"/>
            <p:cNvCxnSpPr/>
            <p:nvPr/>
          </p:nvCxnSpPr>
          <p:spPr>
            <a:xfrm>
              <a:off x="5377543" y="1743830"/>
              <a:ext cx="504000" cy="0"/>
            </a:xfrm>
            <a:prstGeom prst="line">
              <a:avLst/>
            </a:prstGeom>
            <a:ln>
              <a:solidFill>
                <a:srgbClr val="455067"/>
              </a:solidFill>
            </a:ln>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p:cNvCxnSpPr/>
            <p:nvPr/>
          </p:nvCxnSpPr>
          <p:spPr>
            <a:xfrm>
              <a:off x="5377543" y="1796790"/>
              <a:ext cx="504000" cy="0"/>
            </a:xfrm>
            <a:prstGeom prst="line">
              <a:avLst/>
            </a:prstGeom>
            <a:ln>
              <a:solidFill>
                <a:srgbClr val="455067"/>
              </a:solidFill>
            </a:ln>
          </p:spPr>
          <p:style>
            <a:lnRef idx="1">
              <a:schemeClr val="accent1"/>
            </a:lnRef>
            <a:fillRef idx="0">
              <a:schemeClr val="accent1"/>
            </a:fillRef>
            <a:effectRef idx="0">
              <a:schemeClr val="accent1"/>
            </a:effectRef>
            <a:fontRef idx="minor">
              <a:schemeClr val="tx1"/>
            </a:fontRef>
          </p:style>
        </p:cxnSp>
      </p:grpSp>
      <p:grpSp>
        <p:nvGrpSpPr>
          <p:cNvPr id="26" name="Группа 25"/>
          <p:cNvGrpSpPr/>
          <p:nvPr/>
        </p:nvGrpSpPr>
        <p:grpSpPr>
          <a:xfrm>
            <a:off x="9699157" y="2899797"/>
            <a:ext cx="1344000" cy="60959"/>
            <a:chOff x="5377543" y="1743830"/>
            <a:chExt cx="504000" cy="52960"/>
          </a:xfrm>
        </p:grpSpPr>
        <p:cxnSp>
          <p:nvCxnSpPr>
            <p:cNvPr id="27" name="Прямая соединительная линия 26"/>
            <p:cNvCxnSpPr/>
            <p:nvPr/>
          </p:nvCxnSpPr>
          <p:spPr>
            <a:xfrm>
              <a:off x="5377543" y="1743830"/>
              <a:ext cx="504000" cy="0"/>
            </a:xfrm>
            <a:prstGeom prst="line">
              <a:avLst/>
            </a:prstGeom>
            <a:ln>
              <a:solidFill>
                <a:srgbClr val="455067"/>
              </a:solidFill>
            </a:ln>
          </p:spPr>
          <p:style>
            <a:lnRef idx="1">
              <a:schemeClr val="accent1"/>
            </a:lnRef>
            <a:fillRef idx="0">
              <a:schemeClr val="accent1"/>
            </a:fillRef>
            <a:effectRef idx="0">
              <a:schemeClr val="accent1"/>
            </a:effectRef>
            <a:fontRef idx="minor">
              <a:schemeClr val="tx1"/>
            </a:fontRef>
          </p:style>
        </p:cxnSp>
        <p:cxnSp>
          <p:nvCxnSpPr>
            <p:cNvPr id="28" name="Прямая соединительная линия 27"/>
            <p:cNvCxnSpPr/>
            <p:nvPr/>
          </p:nvCxnSpPr>
          <p:spPr>
            <a:xfrm>
              <a:off x="5377543" y="1796790"/>
              <a:ext cx="504000" cy="0"/>
            </a:xfrm>
            <a:prstGeom prst="line">
              <a:avLst/>
            </a:prstGeom>
            <a:ln>
              <a:solidFill>
                <a:srgbClr val="455067"/>
              </a:solidFill>
            </a:ln>
          </p:spPr>
          <p:style>
            <a:lnRef idx="1">
              <a:schemeClr val="accent1"/>
            </a:lnRef>
            <a:fillRef idx="0">
              <a:schemeClr val="accent1"/>
            </a:fillRef>
            <a:effectRef idx="0">
              <a:schemeClr val="accent1"/>
            </a:effectRef>
            <a:fontRef idx="minor">
              <a:schemeClr val="tx1"/>
            </a:fontRef>
          </p:style>
        </p:cxnSp>
      </p:grpSp>
      <p:cxnSp>
        <p:nvCxnSpPr>
          <p:cNvPr id="75" name="Прямая соединительная линия 74"/>
          <p:cNvCxnSpPr/>
          <p:nvPr/>
        </p:nvCxnSpPr>
        <p:spPr>
          <a:xfrm>
            <a:off x="3396582" y="2886387"/>
            <a:ext cx="1344000" cy="0"/>
          </a:xfrm>
          <a:prstGeom prst="line">
            <a:avLst/>
          </a:prstGeom>
          <a:ln>
            <a:solidFill>
              <a:srgbClr val="455067"/>
            </a:solidFill>
            <a:prstDash val="dash"/>
          </a:ln>
        </p:spPr>
        <p:style>
          <a:lnRef idx="1">
            <a:schemeClr val="accent1"/>
          </a:lnRef>
          <a:fillRef idx="0">
            <a:schemeClr val="accent1"/>
          </a:fillRef>
          <a:effectRef idx="0">
            <a:schemeClr val="accent1"/>
          </a:effectRef>
          <a:fontRef idx="minor">
            <a:schemeClr val="tx1"/>
          </a:fontRef>
        </p:style>
      </p:cxnSp>
      <p:cxnSp>
        <p:nvCxnSpPr>
          <p:cNvPr id="76" name="Прямая соединительная линия 75"/>
          <p:cNvCxnSpPr/>
          <p:nvPr/>
        </p:nvCxnSpPr>
        <p:spPr>
          <a:xfrm>
            <a:off x="5560520" y="2932062"/>
            <a:ext cx="2064000" cy="0"/>
          </a:xfrm>
          <a:prstGeom prst="line">
            <a:avLst/>
          </a:prstGeom>
          <a:ln>
            <a:solidFill>
              <a:srgbClr val="455067"/>
            </a:solidFill>
            <a:prstDash val="dash"/>
          </a:ln>
        </p:spPr>
        <p:style>
          <a:lnRef idx="1">
            <a:schemeClr val="accent1"/>
          </a:lnRef>
          <a:fillRef idx="0">
            <a:schemeClr val="accent1"/>
          </a:fillRef>
          <a:effectRef idx="0">
            <a:schemeClr val="accent1"/>
          </a:effectRef>
          <a:fontRef idx="minor">
            <a:schemeClr val="tx1"/>
          </a:fontRef>
        </p:style>
      </p:cxnSp>
      <p:sp>
        <p:nvSpPr>
          <p:cNvPr id="8" name="Скругленный прямоугольник 7"/>
          <p:cNvSpPr/>
          <p:nvPr/>
        </p:nvSpPr>
        <p:spPr>
          <a:xfrm>
            <a:off x="6106206" y="3658082"/>
            <a:ext cx="1692631" cy="713975"/>
          </a:xfrm>
          <a:prstGeom prst="roundRect">
            <a:avLst>
              <a:gd name="adj" fmla="val 50000"/>
            </a:avLst>
          </a:prstGeom>
          <a:ln>
            <a:solidFill>
              <a:srgbClr val="455067"/>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400" dirty="0"/>
          </a:p>
        </p:txBody>
      </p:sp>
      <p:grpSp>
        <p:nvGrpSpPr>
          <p:cNvPr id="78" name="Группа 77"/>
          <p:cNvGrpSpPr/>
          <p:nvPr/>
        </p:nvGrpSpPr>
        <p:grpSpPr>
          <a:xfrm>
            <a:off x="6280520" y="4026811"/>
            <a:ext cx="1344000" cy="60959"/>
            <a:chOff x="5377543" y="1743830"/>
            <a:chExt cx="504000" cy="52960"/>
          </a:xfrm>
        </p:grpSpPr>
        <p:cxnSp>
          <p:nvCxnSpPr>
            <p:cNvPr id="79" name="Прямая соединительная линия 78"/>
            <p:cNvCxnSpPr/>
            <p:nvPr/>
          </p:nvCxnSpPr>
          <p:spPr>
            <a:xfrm>
              <a:off x="5377543" y="1743830"/>
              <a:ext cx="504000" cy="0"/>
            </a:xfrm>
            <a:prstGeom prst="line">
              <a:avLst/>
            </a:prstGeom>
            <a:ln>
              <a:solidFill>
                <a:srgbClr val="455067"/>
              </a:solidFill>
            </a:ln>
          </p:spPr>
          <p:style>
            <a:lnRef idx="1">
              <a:schemeClr val="accent1"/>
            </a:lnRef>
            <a:fillRef idx="0">
              <a:schemeClr val="accent1"/>
            </a:fillRef>
            <a:effectRef idx="0">
              <a:schemeClr val="accent1"/>
            </a:effectRef>
            <a:fontRef idx="minor">
              <a:schemeClr val="tx1"/>
            </a:fontRef>
          </p:style>
        </p:cxnSp>
        <p:cxnSp>
          <p:nvCxnSpPr>
            <p:cNvPr id="80" name="Прямая соединительная линия 79"/>
            <p:cNvCxnSpPr/>
            <p:nvPr/>
          </p:nvCxnSpPr>
          <p:spPr>
            <a:xfrm>
              <a:off x="5377543" y="1796790"/>
              <a:ext cx="504000" cy="0"/>
            </a:xfrm>
            <a:prstGeom prst="line">
              <a:avLst/>
            </a:prstGeom>
            <a:ln>
              <a:solidFill>
                <a:srgbClr val="455067"/>
              </a:solidFill>
            </a:ln>
          </p:spPr>
          <p:style>
            <a:lnRef idx="1">
              <a:schemeClr val="accent1"/>
            </a:lnRef>
            <a:fillRef idx="0">
              <a:schemeClr val="accent1"/>
            </a:fillRef>
            <a:effectRef idx="0">
              <a:schemeClr val="accent1"/>
            </a:effectRef>
            <a:fontRef idx="minor">
              <a:schemeClr val="tx1"/>
            </a:fontRef>
          </p:style>
        </p:cxnSp>
      </p:grpSp>
      <p:sp>
        <p:nvSpPr>
          <p:cNvPr id="81" name="Скругленный прямоугольник 80"/>
          <p:cNvSpPr/>
          <p:nvPr/>
        </p:nvSpPr>
        <p:spPr>
          <a:xfrm>
            <a:off x="8852843" y="3671695"/>
            <a:ext cx="1692631" cy="713975"/>
          </a:xfrm>
          <a:prstGeom prst="roundRect">
            <a:avLst>
              <a:gd name="adj" fmla="val 50000"/>
            </a:avLst>
          </a:prstGeom>
          <a:ln>
            <a:solidFill>
              <a:srgbClr val="455067"/>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400" dirty="0"/>
          </a:p>
        </p:txBody>
      </p:sp>
      <p:grpSp>
        <p:nvGrpSpPr>
          <p:cNvPr id="82" name="Группа 81"/>
          <p:cNvGrpSpPr/>
          <p:nvPr/>
        </p:nvGrpSpPr>
        <p:grpSpPr>
          <a:xfrm>
            <a:off x="9027157" y="4040425"/>
            <a:ext cx="1344000" cy="60959"/>
            <a:chOff x="5377543" y="1743830"/>
            <a:chExt cx="504000" cy="52960"/>
          </a:xfrm>
        </p:grpSpPr>
        <p:cxnSp>
          <p:nvCxnSpPr>
            <p:cNvPr id="83" name="Прямая соединительная линия 82"/>
            <p:cNvCxnSpPr/>
            <p:nvPr/>
          </p:nvCxnSpPr>
          <p:spPr>
            <a:xfrm>
              <a:off x="5377543" y="1743830"/>
              <a:ext cx="504000" cy="0"/>
            </a:xfrm>
            <a:prstGeom prst="line">
              <a:avLst/>
            </a:prstGeom>
            <a:ln>
              <a:solidFill>
                <a:srgbClr val="455067"/>
              </a:solidFill>
            </a:ln>
          </p:spPr>
          <p:style>
            <a:lnRef idx="1">
              <a:schemeClr val="accent1"/>
            </a:lnRef>
            <a:fillRef idx="0">
              <a:schemeClr val="accent1"/>
            </a:fillRef>
            <a:effectRef idx="0">
              <a:schemeClr val="accent1"/>
            </a:effectRef>
            <a:fontRef idx="minor">
              <a:schemeClr val="tx1"/>
            </a:fontRef>
          </p:style>
        </p:cxnSp>
        <p:cxnSp>
          <p:nvCxnSpPr>
            <p:cNvPr id="84" name="Прямая соединительная линия 83"/>
            <p:cNvCxnSpPr/>
            <p:nvPr/>
          </p:nvCxnSpPr>
          <p:spPr>
            <a:xfrm>
              <a:off x="5377543" y="1796790"/>
              <a:ext cx="504000" cy="0"/>
            </a:xfrm>
            <a:prstGeom prst="line">
              <a:avLst/>
            </a:prstGeom>
            <a:ln>
              <a:solidFill>
                <a:srgbClr val="455067"/>
              </a:solidFill>
            </a:ln>
          </p:spPr>
          <p:style>
            <a:lnRef idx="1">
              <a:schemeClr val="accent1"/>
            </a:lnRef>
            <a:fillRef idx="0">
              <a:schemeClr val="accent1"/>
            </a:fillRef>
            <a:effectRef idx="0">
              <a:schemeClr val="accent1"/>
            </a:effectRef>
            <a:fontRef idx="minor">
              <a:schemeClr val="tx1"/>
            </a:fontRef>
          </p:style>
        </p:cxnSp>
      </p:grpSp>
      <p:sp>
        <p:nvSpPr>
          <p:cNvPr id="85" name="Прямоугольник 84">
            <a:extLst>
              <a:ext uri="{FF2B5EF4-FFF2-40B4-BE49-F238E27FC236}">
                <a16:creationId xmlns:a16="http://schemas.microsoft.com/office/drawing/2014/main" id="{2BDE3C00-E777-47DD-BF18-2BEF100F5A70}"/>
              </a:ext>
            </a:extLst>
          </p:cNvPr>
          <p:cNvSpPr/>
          <p:nvPr/>
        </p:nvSpPr>
        <p:spPr>
          <a:xfrm>
            <a:off x="8041817" y="3658082"/>
            <a:ext cx="555916" cy="707886"/>
          </a:xfrm>
          <a:prstGeom prst="rect">
            <a:avLst/>
          </a:prstGeom>
        </p:spPr>
        <p:txBody>
          <a:bodyPr wrap="square">
            <a:spAutoFit/>
          </a:bodyPr>
          <a:lstStyle/>
          <a:p>
            <a:pPr>
              <a:spcAft>
                <a:spcPts val="1600"/>
              </a:spcAft>
            </a:pPr>
            <a:r>
              <a:rPr lang="ru-RU" sz="4000" i="1" dirty="0"/>
              <a:t>и</a:t>
            </a:r>
          </a:p>
        </p:txBody>
      </p:sp>
      <p:sp>
        <p:nvSpPr>
          <p:cNvPr id="95" name="Скругленный прямоугольник 94"/>
          <p:cNvSpPr/>
          <p:nvPr/>
        </p:nvSpPr>
        <p:spPr>
          <a:xfrm>
            <a:off x="6077275" y="5064881"/>
            <a:ext cx="1692631" cy="713975"/>
          </a:xfrm>
          <a:prstGeom prst="roundRect">
            <a:avLst>
              <a:gd name="adj" fmla="val 50000"/>
            </a:avLst>
          </a:prstGeom>
          <a:ln>
            <a:solidFill>
              <a:srgbClr val="455067"/>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400" dirty="0"/>
          </a:p>
        </p:txBody>
      </p:sp>
      <p:sp>
        <p:nvSpPr>
          <p:cNvPr id="99" name="Скругленный прямоугольник 98"/>
          <p:cNvSpPr/>
          <p:nvPr/>
        </p:nvSpPr>
        <p:spPr>
          <a:xfrm>
            <a:off x="8823913" y="5078494"/>
            <a:ext cx="1692631" cy="713975"/>
          </a:xfrm>
          <a:prstGeom prst="roundRect">
            <a:avLst>
              <a:gd name="adj" fmla="val 50000"/>
            </a:avLst>
          </a:prstGeom>
          <a:ln>
            <a:solidFill>
              <a:srgbClr val="455067"/>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400" dirty="0"/>
          </a:p>
        </p:txBody>
      </p:sp>
      <p:sp>
        <p:nvSpPr>
          <p:cNvPr id="103" name="Прямоугольник 102">
            <a:extLst>
              <a:ext uri="{FF2B5EF4-FFF2-40B4-BE49-F238E27FC236}">
                <a16:creationId xmlns:a16="http://schemas.microsoft.com/office/drawing/2014/main" id="{2BDE3C00-E777-47DD-BF18-2BEF100F5A70}"/>
              </a:ext>
            </a:extLst>
          </p:cNvPr>
          <p:cNvSpPr/>
          <p:nvPr/>
        </p:nvSpPr>
        <p:spPr>
          <a:xfrm>
            <a:off x="8012886" y="5064881"/>
            <a:ext cx="555916" cy="707886"/>
          </a:xfrm>
          <a:prstGeom prst="rect">
            <a:avLst/>
          </a:prstGeom>
        </p:spPr>
        <p:txBody>
          <a:bodyPr wrap="square">
            <a:spAutoFit/>
          </a:bodyPr>
          <a:lstStyle/>
          <a:p>
            <a:pPr>
              <a:spcAft>
                <a:spcPts val="1600"/>
              </a:spcAft>
            </a:pPr>
            <a:r>
              <a:rPr lang="ru-RU" sz="4000" i="1" dirty="0"/>
              <a:t>и</a:t>
            </a:r>
          </a:p>
        </p:txBody>
      </p:sp>
      <p:cxnSp>
        <p:nvCxnSpPr>
          <p:cNvPr id="104" name="Прямая соединительная линия 103"/>
          <p:cNvCxnSpPr/>
          <p:nvPr/>
        </p:nvCxnSpPr>
        <p:spPr>
          <a:xfrm>
            <a:off x="6315675" y="5421637"/>
            <a:ext cx="1344000" cy="0"/>
          </a:xfrm>
          <a:prstGeom prst="line">
            <a:avLst/>
          </a:prstGeom>
          <a:ln>
            <a:solidFill>
              <a:srgbClr val="455067"/>
            </a:solidFill>
            <a:prstDash val="dash"/>
          </a:ln>
        </p:spPr>
        <p:style>
          <a:lnRef idx="1">
            <a:schemeClr val="accent1"/>
          </a:lnRef>
          <a:fillRef idx="0">
            <a:schemeClr val="accent1"/>
          </a:fillRef>
          <a:effectRef idx="0">
            <a:schemeClr val="accent1"/>
          </a:effectRef>
          <a:fontRef idx="minor">
            <a:schemeClr val="tx1"/>
          </a:fontRef>
        </p:style>
      </p:cxnSp>
      <p:cxnSp>
        <p:nvCxnSpPr>
          <p:cNvPr id="105" name="Прямая соединительная линия 104"/>
          <p:cNvCxnSpPr/>
          <p:nvPr/>
        </p:nvCxnSpPr>
        <p:spPr>
          <a:xfrm>
            <a:off x="9003675" y="5421637"/>
            <a:ext cx="1344000" cy="0"/>
          </a:xfrm>
          <a:prstGeom prst="line">
            <a:avLst/>
          </a:prstGeom>
          <a:ln>
            <a:solidFill>
              <a:srgbClr val="455067"/>
            </a:solidFill>
            <a:prstDash val="dash"/>
          </a:ln>
        </p:spPr>
        <p:style>
          <a:lnRef idx="1">
            <a:schemeClr val="accent1"/>
          </a:lnRef>
          <a:fillRef idx="0">
            <a:schemeClr val="accent1"/>
          </a:fillRef>
          <a:effectRef idx="0">
            <a:schemeClr val="accent1"/>
          </a:effectRef>
          <a:fontRef idx="minor">
            <a:schemeClr val="tx1"/>
          </a:fontRef>
        </p:style>
      </p:cxnSp>
      <p:sp>
        <p:nvSpPr>
          <p:cNvPr id="33" name="Скругленная прямоугольная выноска 14">
            <a:extLst>
              <a:ext uri="{FF2B5EF4-FFF2-40B4-BE49-F238E27FC236}">
                <a16:creationId xmlns:a16="http://schemas.microsoft.com/office/drawing/2014/main" id="{E6EBE9DF-EB0D-4EE9-84C5-EA166275E441}"/>
              </a:ext>
            </a:extLst>
          </p:cNvPr>
          <p:cNvSpPr/>
          <p:nvPr/>
        </p:nvSpPr>
        <p:spPr>
          <a:xfrm>
            <a:off x="1018095" y="4385670"/>
            <a:ext cx="4279769" cy="1129010"/>
          </a:xfrm>
          <a:prstGeom prst="wedgeRoundRectCallout">
            <a:avLst>
              <a:gd name="adj1" fmla="val 87892"/>
              <a:gd name="adj2" fmla="val -26263"/>
              <a:gd name="adj3" fmla="val 16667"/>
            </a:avLst>
          </a:prstGeom>
          <a:solidFill>
            <a:schemeClr val="bg1"/>
          </a:solidFill>
          <a:ln w="9525">
            <a:solidFill>
              <a:srgbClr val="B8C0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a:solidFill>
                  <a:srgbClr val="002060"/>
                </a:solidFill>
              </a:rPr>
              <a:t>Неповторяющийся союз и. Запятая не нужна.</a:t>
            </a:r>
          </a:p>
        </p:txBody>
      </p:sp>
      <p:pic>
        <p:nvPicPr>
          <p:cNvPr id="34" name="Рисунок 33"/>
          <p:cNvPicPr>
            <a:picLocks noChangeAspect="1"/>
          </p:cNvPicPr>
          <p:nvPr/>
        </p:nvPicPr>
        <p:blipFill>
          <a:blip r:embed="rId3"/>
          <a:stretch>
            <a:fillRect/>
          </a:stretch>
        </p:blipFill>
        <p:spPr>
          <a:xfrm>
            <a:off x="-414243" y="3499251"/>
            <a:ext cx="1810669" cy="4010089"/>
          </a:xfrm>
          <a:prstGeom prst="rect">
            <a:avLst/>
          </a:prstGeom>
        </p:spPr>
      </p:pic>
    </p:spTree>
    <p:extLst>
      <p:ext uri="{BB962C8B-B14F-4D97-AF65-F5344CB8AC3E}">
        <p14:creationId xmlns:p14="http://schemas.microsoft.com/office/powerpoint/2010/main" val="38110346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mph" presetSubtype="2" fill="hold" nodeType="clickEffect">
                                  <p:stCondLst>
                                    <p:cond delay="0"/>
                                  </p:stCondLst>
                                  <p:childTnLst>
                                    <p:animClr clrSpc="rgb" dir="cw">
                                      <p:cBhvr override="childStyle">
                                        <p:cTn id="11" dur="1250" fill="hold"/>
                                        <p:tgtEl>
                                          <p:spTgt spid="21">
                                            <p:txEl>
                                              <p:pRg st="0" end="0"/>
                                            </p:txEl>
                                          </p:spTgt>
                                        </p:tgtEl>
                                        <p:attrNameLst>
                                          <p:attrName>style.color</p:attrName>
                                        </p:attrNameLst>
                                      </p:cBhvr>
                                      <p:to>
                                        <a:srgbClr val="C0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a:extLst>
              <a:ext uri="{FF2B5EF4-FFF2-40B4-BE49-F238E27FC236}">
                <a16:creationId xmlns:a16="http://schemas.microsoft.com/office/drawing/2014/main" id="{EB18665A-E448-45A1-AD5D-F38007761D00}"/>
              </a:ext>
            </a:extLst>
          </p:cNvPr>
          <p:cNvSpPr>
            <a:spLocks noChangeAspect="1" noChangeArrowheads="1"/>
          </p:cNvSpPr>
          <p:nvPr/>
        </p:nvSpPr>
        <p:spPr bwMode="auto">
          <a:xfrm>
            <a:off x="7994651" y="-192617"/>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ru-RU" sz="2400"/>
          </a:p>
        </p:txBody>
      </p:sp>
      <p:sp>
        <p:nvSpPr>
          <p:cNvPr id="7" name="AutoShape 2">
            <a:extLst>
              <a:ext uri="{FF2B5EF4-FFF2-40B4-BE49-F238E27FC236}">
                <a16:creationId xmlns:a16="http://schemas.microsoft.com/office/drawing/2014/main" id="{33DB812B-B22B-4643-BDDD-D647B6B6B61C}"/>
              </a:ext>
            </a:extLst>
          </p:cNvPr>
          <p:cNvSpPr>
            <a:spLocks noChangeAspect="1" noChangeArrowheads="1"/>
          </p:cNvSpPr>
          <p:nvPr/>
        </p:nvSpPr>
        <p:spPr bwMode="auto">
          <a:xfrm>
            <a:off x="13919200" y="-192617"/>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ru-RU" sz="2400"/>
          </a:p>
        </p:txBody>
      </p:sp>
      <p:sp>
        <p:nvSpPr>
          <p:cNvPr id="12" name="Прямоугольник 11">
            <a:extLst>
              <a:ext uri="{FF2B5EF4-FFF2-40B4-BE49-F238E27FC236}">
                <a16:creationId xmlns:a16="http://schemas.microsoft.com/office/drawing/2014/main" id="{5D193C88-901D-4C1F-A5D9-F48EBBF419EB}"/>
              </a:ext>
            </a:extLst>
          </p:cNvPr>
          <p:cNvSpPr/>
          <p:nvPr/>
        </p:nvSpPr>
        <p:spPr>
          <a:xfrm>
            <a:off x="0" y="-22337"/>
            <a:ext cx="2701439" cy="93409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0000" tIns="480000" bIns="120000" rtlCol="0" anchor="ctr">
            <a:spAutoFit/>
          </a:bodyPr>
          <a:lstStyle/>
          <a:p>
            <a:pPr algn="ctr"/>
            <a:r>
              <a:rPr lang="ru-RU" sz="2133" b="1" dirty="0" smtClean="0"/>
              <a:t>Тренируемся!</a:t>
            </a:r>
            <a:endParaRPr lang="ru-RU" sz="2133" b="1" dirty="0"/>
          </a:p>
        </p:txBody>
      </p:sp>
      <p:sp>
        <p:nvSpPr>
          <p:cNvPr id="21" name="Прямоугольник 20">
            <a:extLst>
              <a:ext uri="{FF2B5EF4-FFF2-40B4-BE49-F238E27FC236}">
                <a16:creationId xmlns:a16="http://schemas.microsoft.com/office/drawing/2014/main" id="{2BDE3C00-E777-47DD-BF18-2BEF100F5A70}"/>
              </a:ext>
            </a:extLst>
          </p:cNvPr>
          <p:cNvSpPr/>
          <p:nvPr/>
        </p:nvSpPr>
        <p:spPr>
          <a:xfrm>
            <a:off x="113122" y="1424332"/>
            <a:ext cx="11791574" cy="2636619"/>
          </a:xfrm>
          <a:prstGeom prst="rect">
            <a:avLst/>
          </a:prstGeom>
        </p:spPr>
        <p:txBody>
          <a:bodyPr wrap="square">
            <a:spAutoFit/>
          </a:bodyPr>
          <a:lstStyle/>
          <a:p>
            <a:pPr>
              <a:spcAft>
                <a:spcPts val="1600"/>
              </a:spcAft>
            </a:pPr>
            <a:r>
              <a:rPr lang="ru-RU" sz="2133" i="1" dirty="0" smtClean="0"/>
              <a:t>2. </a:t>
            </a:r>
            <a:r>
              <a:rPr lang="ru-RU" sz="3200" i="1" dirty="0" smtClean="0"/>
              <a:t>Осенний ветер налетел </a:t>
            </a:r>
            <a:r>
              <a:rPr lang="ru-RU" sz="3200" i="1" dirty="0" smtClean="0"/>
              <a:t>неожиданно</a:t>
            </a:r>
            <a:r>
              <a:rPr lang="ru-RU" sz="4000" i="1" dirty="0" smtClean="0"/>
              <a:t> </a:t>
            </a:r>
            <a:r>
              <a:rPr lang="ru-RU" sz="3200" i="1" dirty="0" smtClean="0"/>
              <a:t>поднял с дорожек разноцветные листья </a:t>
            </a:r>
            <a:r>
              <a:rPr lang="ru-RU" sz="4000" i="1" dirty="0" smtClean="0"/>
              <a:t>и</a:t>
            </a:r>
            <a:r>
              <a:rPr lang="ru-RU" sz="3200" i="1" dirty="0" smtClean="0"/>
              <a:t> закружил их в безмолвном танце  </a:t>
            </a:r>
            <a:r>
              <a:rPr lang="ru-RU" sz="4000" i="1" dirty="0" smtClean="0"/>
              <a:t>и</a:t>
            </a:r>
            <a:r>
              <a:rPr lang="ru-RU" sz="3200" i="1" dirty="0" smtClean="0"/>
              <a:t> унёс куда-то.    </a:t>
            </a:r>
            <a:endParaRPr lang="ru-RU" sz="3200" i="1" dirty="0"/>
          </a:p>
          <a:p>
            <a:pPr>
              <a:spcAft>
                <a:spcPts val="1600"/>
              </a:spcAft>
            </a:pPr>
            <a:endParaRPr lang="ru-RU" sz="3200" i="1" dirty="0"/>
          </a:p>
        </p:txBody>
      </p:sp>
      <p:cxnSp>
        <p:nvCxnSpPr>
          <p:cNvPr id="29" name="Прямая соединительная линия 28"/>
          <p:cNvCxnSpPr/>
          <p:nvPr/>
        </p:nvCxnSpPr>
        <p:spPr>
          <a:xfrm>
            <a:off x="2365439" y="1996517"/>
            <a:ext cx="672000" cy="0"/>
          </a:xfrm>
          <a:prstGeom prst="line">
            <a:avLst/>
          </a:prstGeom>
          <a:ln>
            <a:solidFill>
              <a:srgbClr val="455067"/>
            </a:solidFill>
          </a:ln>
        </p:spPr>
        <p:style>
          <a:lnRef idx="1">
            <a:schemeClr val="accent1"/>
          </a:lnRef>
          <a:fillRef idx="0">
            <a:schemeClr val="accent1"/>
          </a:fillRef>
          <a:effectRef idx="0">
            <a:schemeClr val="accent1"/>
          </a:effectRef>
          <a:fontRef idx="minor">
            <a:schemeClr val="tx1"/>
          </a:fontRef>
        </p:style>
      </p:cxnSp>
      <p:grpSp>
        <p:nvGrpSpPr>
          <p:cNvPr id="30" name="Группа 29"/>
          <p:cNvGrpSpPr/>
          <p:nvPr/>
        </p:nvGrpSpPr>
        <p:grpSpPr>
          <a:xfrm>
            <a:off x="3829499" y="1966037"/>
            <a:ext cx="1152000" cy="60959"/>
            <a:chOff x="5377543" y="1743830"/>
            <a:chExt cx="504000" cy="52960"/>
          </a:xfrm>
        </p:grpSpPr>
        <p:cxnSp>
          <p:nvCxnSpPr>
            <p:cNvPr id="31" name="Прямая соединительная линия 30"/>
            <p:cNvCxnSpPr/>
            <p:nvPr/>
          </p:nvCxnSpPr>
          <p:spPr>
            <a:xfrm>
              <a:off x="5377543" y="1743830"/>
              <a:ext cx="504000" cy="0"/>
            </a:xfrm>
            <a:prstGeom prst="line">
              <a:avLst/>
            </a:prstGeom>
            <a:ln>
              <a:solidFill>
                <a:srgbClr val="455067"/>
              </a:solidFill>
            </a:ln>
          </p:spPr>
          <p:style>
            <a:lnRef idx="1">
              <a:schemeClr val="accent1"/>
            </a:lnRef>
            <a:fillRef idx="0">
              <a:schemeClr val="accent1"/>
            </a:fillRef>
            <a:effectRef idx="0">
              <a:schemeClr val="accent1"/>
            </a:effectRef>
            <a:fontRef idx="minor">
              <a:schemeClr val="tx1"/>
            </a:fontRef>
          </p:style>
        </p:cxnSp>
        <p:cxnSp>
          <p:nvCxnSpPr>
            <p:cNvPr id="32" name="Прямая соединительная линия 31"/>
            <p:cNvCxnSpPr/>
            <p:nvPr/>
          </p:nvCxnSpPr>
          <p:spPr>
            <a:xfrm>
              <a:off x="5377543" y="1796790"/>
              <a:ext cx="504000" cy="0"/>
            </a:xfrm>
            <a:prstGeom prst="line">
              <a:avLst/>
            </a:prstGeom>
            <a:ln>
              <a:solidFill>
                <a:srgbClr val="455067"/>
              </a:solidFill>
            </a:ln>
          </p:spPr>
          <p:style>
            <a:lnRef idx="1">
              <a:schemeClr val="accent1"/>
            </a:lnRef>
            <a:fillRef idx="0">
              <a:schemeClr val="accent1"/>
            </a:fillRef>
            <a:effectRef idx="0">
              <a:schemeClr val="accent1"/>
            </a:effectRef>
            <a:fontRef idx="minor">
              <a:schemeClr val="tx1"/>
            </a:fontRef>
          </p:style>
        </p:cxnSp>
      </p:grpSp>
      <p:grpSp>
        <p:nvGrpSpPr>
          <p:cNvPr id="33" name="Группа 32"/>
          <p:cNvGrpSpPr/>
          <p:nvPr/>
        </p:nvGrpSpPr>
        <p:grpSpPr>
          <a:xfrm>
            <a:off x="7986916" y="1996517"/>
            <a:ext cx="1104000" cy="60959"/>
            <a:chOff x="5377543" y="1743830"/>
            <a:chExt cx="504000" cy="52960"/>
          </a:xfrm>
        </p:grpSpPr>
        <p:cxnSp>
          <p:nvCxnSpPr>
            <p:cNvPr id="34" name="Прямая соединительная линия 33"/>
            <p:cNvCxnSpPr/>
            <p:nvPr/>
          </p:nvCxnSpPr>
          <p:spPr>
            <a:xfrm>
              <a:off x="5377543" y="1743830"/>
              <a:ext cx="504000" cy="0"/>
            </a:xfrm>
            <a:prstGeom prst="line">
              <a:avLst/>
            </a:prstGeom>
            <a:ln>
              <a:solidFill>
                <a:srgbClr val="455067"/>
              </a:solidFill>
            </a:ln>
          </p:spPr>
          <p:style>
            <a:lnRef idx="1">
              <a:schemeClr val="accent1"/>
            </a:lnRef>
            <a:fillRef idx="0">
              <a:schemeClr val="accent1"/>
            </a:fillRef>
            <a:effectRef idx="0">
              <a:schemeClr val="accent1"/>
            </a:effectRef>
            <a:fontRef idx="minor">
              <a:schemeClr val="tx1"/>
            </a:fontRef>
          </p:style>
        </p:cxnSp>
        <p:cxnSp>
          <p:nvCxnSpPr>
            <p:cNvPr id="35" name="Прямая соединительная линия 34"/>
            <p:cNvCxnSpPr/>
            <p:nvPr/>
          </p:nvCxnSpPr>
          <p:spPr>
            <a:xfrm>
              <a:off x="5377543" y="1796790"/>
              <a:ext cx="504000" cy="0"/>
            </a:xfrm>
            <a:prstGeom prst="line">
              <a:avLst/>
            </a:prstGeom>
            <a:ln>
              <a:solidFill>
                <a:srgbClr val="455067"/>
              </a:solidFill>
            </a:ln>
          </p:spPr>
          <p:style>
            <a:lnRef idx="1">
              <a:schemeClr val="accent1"/>
            </a:lnRef>
            <a:fillRef idx="0">
              <a:schemeClr val="accent1"/>
            </a:fillRef>
            <a:effectRef idx="0">
              <a:schemeClr val="accent1"/>
            </a:effectRef>
            <a:fontRef idx="minor">
              <a:schemeClr val="tx1"/>
            </a:fontRef>
          </p:style>
        </p:cxnSp>
      </p:grpSp>
      <p:grpSp>
        <p:nvGrpSpPr>
          <p:cNvPr id="36" name="Группа 35"/>
          <p:cNvGrpSpPr/>
          <p:nvPr/>
        </p:nvGrpSpPr>
        <p:grpSpPr>
          <a:xfrm>
            <a:off x="5403463" y="2679933"/>
            <a:ext cx="960000" cy="60959"/>
            <a:chOff x="5377543" y="1743830"/>
            <a:chExt cx="504000" cy="52960"/>
          </a:xfrm>
        </p:grpSpPr>
        <p:cxnSp>
          <p:nvCxnSpPr>
            <p:cNvPr id="37" name="Прямая соединительная линия 36"/>
            <p:cNvCxnSpPr/>
            <p:nvPr/>
          </p:nvCxnSpPr>
          <p:spPr>
            <a:xfrm>
              <a:off x="5377543" y="1743830"/>
              <a:ext cx="504000" cy="0"/>
            </a:xfrm>
            <a:prstGeom prst="line">
              <a:avLst/>
            </a:prstGeom>
            <a:ln>
              <a:solidFill>
                <a:srgbClr val="455067"/>
              </a:solidFill>
            </a:ln>
          </p:spPr>
          <p:style>
            <a:lnRef idx="1">
              <a:schemeClr val="accent1"/>
            </a:lnRef>
            <a:fillRef idx="0">
              <a:schemeClr val="accent1"/>
            </a:fillRef>
            <a:effectRef idx="0">
              <a:schemeClr val="accent1"/>
            </a:effectRef>
            <a:fontRef idx="minor">
              <a:schemeClr val="tx1"/>
            </a:fontRef>
          </p:style>
        </p:cxnSp>
        <p:cxnSp>
          <p:nvCxnSpPr>
            <p:cNvPr id="38" name="Прямая соединительная линия 37"/>
            <p:cNvCxnSpPr/>
            <p:nvPr/>
          </p:nvCxnSpPr>
          <p:spPr>
            <a:xfrm>
              <a:off x="5377543" y="1796790"/>
              <a:ext cx="504000" cy="0"/>
            </a:xfrm>
            <a:prstGeom prst="line">
              <a:avLst/>
            </a:prstGeom>
            <a:ln>
              <a:solidFill>
                <a:srgbClr val="455067"/>
              </a:solidFill>
            </a:ln>
          </p:spPr>
          <p:style>
            <a:lnRef idx="1">
              <a:schemeClr val="accent1"/>
            </a:lnRef>
            <a:fillRef idx="0">
              <a:schemeClr val="accent1"/>
            </a:fillRef>
            <a:effectRef idx="0">
              <a:schemeClr val="accent1"/>
            </a:effectRef>
            <a:fontRef idx="minor">
              <a:schemeClr val="tx1"/>
            </a:fontRef>
          </p:style>
        </p:cxnSp>
      </p:grpSp>
      <p:grpSp>
        <p:nvGrpSpPr>
          <p:cNvPr id="39" name="Группа 38"/>
          <p:cNvGrpSpPr/>
          <p:nvPr/>
        </p:nvGrpSpPr>
        <p:grpSpPr>
          <a:xfrm>
            <a:off x="547775" y="3229737"/>
            <a:ext cx="960000" cy="60959"/>
            <a:chOff x="5377543" y="1743830"/>
            <a:chExt cx="504000" cy="52960"/>
          </a:xfrm>
        </p:grpSpPr>
        <p:cxnSp>
          <p:nvCxnSpPr>
            <p:cNvPr id="40" name="Прямая соединительная линия 39"/>
            <p:cNvCxnSpPr/>
            <p:nvPr/>
          </p:nvCxnSpPr>
          <p:spPr>
            <a:xfrm>
              <a:off x="5377543" y="1743830"/>
              <a:ext cx="504000" cy="0"/>
            </a:xfrm>
            <a:prstGeom prst="line">
              <a:avLst/>
            </a:prstGeom>
            <a:ln>
              <a:solidFill>
                <a:srgbClr val="455067"/>
              </a:solidFill>
            </a:ln>
          </p:spPr>
          <p:style>
            <a:lnRef idx="1">
              <a:schemeClr val="accent1"/>
            </a:lnRef>
            <a:fillRef idx="0">
              <a:schemeClr val="accent1"/>
            </a:fillRef>
            <a:effectRef idx="0">
              <a:schemeClr val="accent1"/>
            </a:effectRef>
            <a:fontRef idx="minor">
              <a:schemeClr val="tx1"/>
            </a:fontRef>
          </p:style>
        </p:cxnSp>
        <p:cxnSp>
          <p:nvCxnSpPr>
            <p:cNvPr id="41" name="Прямая соединительная линия 40"/>
            <p:cNvCxnSpPr/>
            <p:nvPr/>
          </p:nvCxnSpPr>
          <p:spPr>
            <a:xfrm>
              <a:off x="5377543" y="1796790"/>
              <a:ext cx="504000" cy="0"/>
            </a:xfrm>
            <a:prstGeom prst="line">
              <a:avLst/>
            </a:prstGeom>
            <a:ln>
              <a:solidFill>
                <a:srgbClr val="455067"/>
              </a:solidFill>
            </a:ln>
          </p:spPr>
          <p:style>
            <a:lnRef idx="1">
              <a:schemeClr val="accent1"/>
            </a:lnRef>
            <a:fillRef idx="0">
              <a:schemeClr val="accent1"/>
            </a:fillRef>
            <a:effectRef idx="0">
              <a:schemeClr val="accent1"/>
            </a:effectRef>
            <a:fontRef idx="minor">
              <a:schemeClr val="tx1"/>
            </a:fontRef>
          </p:style>
        </p:cxnSp>
      </p:grpSp>
      <p:sp>
        <p:nvSpPr>
          <p:cNvPr id="75" name="Текст 2">
            <a:extLst>
              <a:ext uri="{FF2B5EF4-FFF2-40B4-BE49-F238E27FC236}">
                <a16:creationId xmlns:a16="http://schemas.microsoft.com/office/drawing/2014/main" id="{641FB82E-BDD4-4608-8C4B-16B80863A237}"/>
              </a:ext>
            </a:extLst>
          </p:cNvPr>
          <p:cNvSpPr txBox="1">
            <a:spLocks/>
          </p:cNvSpPr>
          <p:nvPr/>
        </p:nvSpPr>
        <p:spPr>
          <a:xfrm>
            <a:off x="3637448" y="247974"/>
            <a:ext cx="8389795" cy="663780"/>
          </a:xfrm>
          <a:prstGeom prst="rect">
            <a:avLst/>
          </a:prstGeom>
          <a:noFill/>
          <a:ln>
            <a:noFill/>
          </a:ln>
        </p:spPr>
        <p:style>
          <a:lnRef idx="2">
            <a:schemeClr val="accent5"/>
          </a:lnRef>
          <a:fillRef idx="1">
            <a:schemeClr val="lt1"/>
          </a:fillRef>
          <a:effectRef idx="0">
            <a:schemeClr val="accent5"/>
          </a:effectRef>
          <a:fontRef idx="minor">
            <a:schemeClr val="dk1"/>
          </a:fontRef>
        </p:style>
        <p:txBody>
          <a:bodyPr vert="horz" lIns="121920" tIns="60960" rIns="121920" bIns="60960" rtlCol="0" anchor="b">
            <a:noAutofit/>
          </a:bodyPr>
          <a:lstStyle>
            <a:defPPr>
              <a:defRPr lang="ru-RU"/>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nSpc>
                <a:spcPct val="150000"/>
              </a:lnSpc>
            </a:pPr>
            <a:endParaRPr lang="ru-RU" sz="1067" b="1" dirty="0">
              <a:solidFill>
                <a:srgbClr val="0070C0"/>
              </a:solidFill>
              <a:latin typeface="+mj-lt"/>
            </a:endParaRPr>
          </a:p>
          <a:p>
            <a:r>
              <a:rPr lang="ru-RU" sz="2667" b="1" dirty="0">
                <a:solidFill>
                  <a:srgbClr val="0070C0"/>
                </a:solidFill>
                <a:latin typeface="+mj-lt"/>
              </a:rPr>
              <a:t>Рисуем схемы однородных членов!</a:t>
            </a:r>
          </a:p>
        </p:txBody>
      </p:sp>
      <p:sp>
        <p:nvSpPr>
          <p:cNvPr id="76" name="Скругленный прямоугольник 75"/>
          <p:cNvSpPr/>
          <p:nvPr/>
        </p:nvSpPr>
        <p:spPr>
          <a:xfrm>
            <a:off x="3208737" y="3500363"/>
            <a:ext cx="1692631" cy="713975"/>
          </a:xfrm>
          <a:prstGeom prst="roundRect">
            <a:avLst>
              <a:gd name="adj" fmla="val 50000"/>
            </a:avLst>
          </a:prstGeom>
          <a:ln>
            <a:solidFill>
              <a:srgbClr val="455067"/>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400" dirty="0"/>
          </a:p>
        </p:txBody>
      </p:sp>
      <p:grpSp>
        <p:nvGrpSpPr>
          <p:cNvPr id="77" name="Группа 76"/>
          <p:cNvGrpSpPr/>
          <p:nvPr/>
        </p:nvGrpSpPr>
        <p:grpSpPr>
          <a:xfrm>
            <a:off x="3300306" y="3924256"/>
            <a:ext cx="1344000" cy="60959"/>
            <a:chOff x="5377543" y="1743830"/>
            <a:chExt cx="504000" cy="52960"/>
          </a:xfrm>
        </p:grpSpPr>
        <p:cxnSp>
          <p:nvCxnSpPr>
            <p:cNvPr id="78" name="Прямая соединительная линия 77"/>
            <p:cNvCxnSpPr/>
            <p:nvPr/>
          </p:nvCxnSpPr>
          <p:spPr>
            <a:xfrm>
              <a:off x="5377543" y="1743830"/>
              <a:ext cx="504000" cy="0"/>
            </a:xfrm>
            <a:prstGeom prst="line">
              <a:avLst/>
            </a:prstGeom>
            <a:ln>
              <a:solidFill>
                <a:srgbClr val="455067"/>
              </a:solidFill>
            </a:ln>
          </p:spPr>
          <p:style>
            <a:lnRef idx="1">
              <a:schemeClr val="accent1"/>
            </a:lnRef>
            <a:fillRef idx="0">
              <a:schemeClr val="accent1"/>
            </a:fillRef>
            <a:effectRef idx="0">
              <a:schemeClr val="accent1"/>
            </a:effectRef>
            <a:fontRef idx="minor">
              <a:schemeClr val="tx1"/>
            </a:fontRef>
          </p:style>
        </p:cxnSp>
        <p:cxnSp>
          <p:nvCxnSpPr>
            <p:cNvPr id="79" name="Прямая соединительная линия 78"/>
            <p:cNvCxnSpPr/>
            <p:nvPr/>
          </p:nvCxnSpPr>
          <p:spPr>
            <a:xfrm>
              <a:off x="5377543" y="1796790"/>
              <a:ext cx="504000" cy="0"/>
            </a:xfrm>
            <a:prstGeom prst="line">
              <a:avLst/>
            </a:prstGeom>
            <a:ln>
              <a:solidFill>
                <a:srgbClr val="455067"/>
              </a:solidFill>
            </a:ln>
          </p:spPr>
          <p:style>
            <a:lnRef idx="1">
              <a:schemeClr val="accent1"/>
            </a:lnRef>
            <a:fillRef idx="0">
              <a:schemeClr val="accent1"/>
            </a:fillRef>
            <a:effectRef idx="0">
              <a:schemeClr val="accent1"/>
            </a:effectRef>
            <a:fontRef idx="minor">
              <a:schemeClr val="tx1"/>
            </a:fontRef>
          </p:style>
        </p:cxnSp>
      </p:grpSp>
      <p:sp>
        <p:nvSpPr>
          <p:cNvPr id="80" name="Скругленный прямоугольник 79"/>
          <p:cNvSpPr/>
          <p:nvPr/>
        </p:nvSpPr>
        <p:spPr>
          <a:xfrm>
            <a:off x="5229149" y="3500363"/>
            <a:ext cx="1692631" cy="713975"/>
          </a:xfrm>
          <a:prstGeom prst="roundRect">
            <a:avLst>
              <a:gd name="adj" fmla="val 50000"/>
            </a:avLst>
          </a:prstGeom>
          <a:ln>
            <a:solidFill>
              <a:srgbClr val="455067"/>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400" dirty="0"/>
          </a:p>
        </p:txBody>
      </p:sp>
      <p:grpSp>
        <p:nvGrpSpPr>
          <p:cNvPr id="81" name="Группа 80"/>
          <p:cNvGrpSpPr/>
          <p:nvPr/>
        </p:nvGrpSpPr>
        <p:grpSpPr>
          <a:xfrm>
            <a:off x="5403463" y="3869093"/>
            <a:ext cx="1344000" cy="60959"/>
            <a:chOff x="5377543" y="1743830"/>
            <a:chExt cx="504000" cy="52960"/>
          </a:xfrm>
        </p:grpSpPr>
        <p:cxnSp>
          <p:nvCxnSpPr>
            <p:cNvPr id="82" name="Прямая соединительная линия 81"/>
            <p:cNvCxnSpPr/>
            <p:nvPr/>
          </p:nvCxnSpPr>
          <p:spPr>
            <a:xfrm>
              <a:off x="5377543" y="1743830"/>
              <a:ext cx="504000" cy="0"/>
            </a:xfrm>
            <a:prstGeom prst="line">
              <a:avLst/>
            </a:prstGeom>
            <a:ln>
              <a:solidFill>
                <a:srgbClr val="455067"/>
              </a:solidFill>
            </a:ln>
          </p:spPr>
          <p:style>
            <a:lnRef idx="1">
              <a:schemeClr val="accent1"/>
            </a:lnRef>
            <a:fillRef idx="0">
              <a:schemeClr val="accent1"/>
            </a:fillRef>
            <a:effectRef idx="0">
              <a:schemeClr val="accent1"/>
            </a:effectRef>
            <a:fontRef idx="minor">
              <a:schemeClr val="tx1"/>
            </a:fontRef>
          </p:style>
        </p:cxnSp>
        <p:cxnSp>
          <p:nvCxnSpPr>
            <p:cNvPr id="83" name="Прямая соединительная линия 82"/>
            <p:cNvCxnSpPr/>
            <p:nvPr/>
          </p:nvCxnSpPr>
          <p:spPr>
            <a:xfrm>
              <a:off x="5377543" y="1796790"/>
              <a:ext cx="504000" cy="0"/>
            </a:xfrm>
            <a:prstGeom prst="line">
              <a:avLst/>
            </a:prstGeom>
            <a:ln>
              <a:solidFill>
                <a:srgbClr val="455067"/>
              </a:solidFill>
            </a:ln>
          </p:spPr>
          <p:style>
            <a:lnRef idx="1">
              <a:schemeClr val="accent1"/>
            </a:lnRef>
            <a:fillRef idx="0">
              <a:schemeClr val="accent1"/>
            </a:fillRef>
            <a:effectRef idx="0">
              <a:schemeClr val="accent1"/>
            </a:effectRef>
            <a:fontRef idx="minor">
              <a:schemeClr val="tx1"/>
            </a:fontRef>
          </p:style>
        </p:cxnSp>
      </p:grpSp>
      <p:sp>
        <p:nvSpPr>
          <p:cNvPr id="84" name="Прямоугольник 83">
            <a:extLst>
              <a:ext uri="{FF2B5EF4-FFF2-40B4-BE49-F238E27FC236}">
                <a16:creationId xmlns:a16="http://schemas.microsoft.com/office/drawing/2014/main" id="{2BDE3C00-E777-47DD-BF18-2BEF100F5A70}"/>
              </a:ext>
            </a:extLst>
          </p:cNvPr>
          <p:cNvSpPr/>
          <p:nvPr/>
        </p:nvSpPr>
        <p:spPr>
          <a:xfrm>
            <a:off x="6969233" y="3669501"/>
            <a:ext cx="555916" cy="584775"/>
          </a:xfrm>
          <a:prstGeom prst="rect">
            <a:avLst/>
          </a:prstGeom>
        </p:spPr>
        <p:txBody>
          <a:bodyPr wrap="square">
            <a:spAutoFit/>
          </a:bodyPr>
          <a:lstStyle/>
          <a:p>
            <a:pPr>
              <a:spcAft>
                <a:spcPts val="1600"/>
              </a:spcAft>
            </a:pPr>
            <a:r>
              <a:rPr lang="ru-RU" sz="3200" i="1" dirty="0"/>
              <a:t>и</a:t>
            </a:r>
          </a:p>
        </p:txBody>
      </p:sp>
      <p:sp>
        <p:nvSpPr>
          <p:cNvPr id="85" name="Скругленный прямоугольник 84"/>
          <p:cNvSpPr/>
          <p:nvPr/>
        </p:nvSpPr>
        <p:spPr>
          <a:xfrm>
            <a:off x="7572602" y="3500363"/>
            <a:ext cx="1692631" cy="713975"/>
          </a:xfrm>
          <a:prstGeom prst="roundRect">
            <a:avLst>
              <a:gd name="adj" fmla="val 50000"/>
            </a:avLst>
          </a:prstGeom>
          <a:ln>
            <a:solidFill>
              <a:srgbClr val="455067"/>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400" dirty="0"/>
          </a:p>
        </p:txBody>
      </p:sp>
      <p:grpSp>
        <p:nvGrpSpPr>
          <p:cNvPr id="86" name="Группа 85"/>
          <p:cNvGrpSpPr/>
          <p:nvPr/>
        </p:nvGrpSpPr>
        <p:grpSpPr>
          <a:xfrm>
            <a:off x="7746916" y="3869093"/>
            <a:ext cx="1344000" cy="60959"/>
            <a:chOff x="5377543" y="1743830"/>
            <a:chExt cx="504000" cy="52960"/>
          </a:xfrm>
        </p:grpSpPr>
        <p:cxnSp>
          <p:nvCxnSpPr>
            <p:cNvPr id="87" name="Прямая соединительная линия 86"/>
            <p:cNvCxnSpPr/>
            <p:nvPr/>
          </p:nvCxnSpPr>
          <p:spPr>
            <a:xfrm>
              <a:off x="5377543" y="1743830"/>
              <a:ext cx="504000" cy="0"/>
            </a:xfrm>
            <a:prstGeom prst="line">
              <a:avLst/>
            </a:prstGeom>
            <a:ln>
              <a:solidFill>
                <a:srgbClr val="455067"/>
              </a:solidFill>
            </a:ln>
          </p:spPr>
          <p:style>
            <a:lnRef idx="1">
              <a:schemeClr val="accent1"/>
            </a:lnRef>
            <a:fillRef idx="0">
              <a:schemeClr val="accent1"/>
            </a:fillRef>
            <a:effectRef idx="0">
              <a:schemeClr val="accent1"/>
            </a:effectRef>
            <a:fontRef idx="minor">
              <a:schemeClr val="tx1"/>
            </a:fontRef>
          </p:style>
        </p:cxnSp>
        <p:cxnSp>
          <p:nvCxnSpPr>
            <p:cNvPr id="88" name="Прямая соединительная линия 87"/>
            <p:cNvCxnSpPr/>
            <p:nvPr/>
          </p:nvCxnSpPr>
          <p:spPr>
            <a:xfrm>
              <a:off x="5377543" y="1796790"/>
              <a:ext cx="504000" cy="0"/>
            </a:xfrm>
            <a:prstGeom prst="line">
              <a:avLst/>
            </a:prstGeom>
            <a:ln>
              <a:solidFill>
                <a:srgbClr val="455067"/>
              </a:solidFill>
            </a:ln>
          </p:spPr>
          <p:style>
            <a:lnRef idx="1">
              <a:schemeClr val="accent1"/>
            </a:lnRef>
            <a:fillRef idx="0">
              <a:schemeClr val="accent1"/>
            </a:fillRef>
            <a:effectRef idx="0">
              <a:schemeClr val="accent1"/>
            </a:effectRef>
            <a:fontRef idx="minor">
              <a:schemeClr val="tx1"/>
            </a:fontRef>
          </p:style>
        </p:cxnSp>
      </p:grpSp>
      <p:sp>
        <p:nvSpPr>
          <p:cNvPr id="89" name="Прямоугольник 88">
            <a:extLst>
              <a:ext uri="{FF2B5EF4-FFF2-40B4-BE49-F238E27FC236}">
                <a16:creationId xmlns:a16="http://schemas.microsoft.com/office/drawing/2014/main" id="{2BDE3C00-E777-47DD-BF18-2BEF100F5A70}"/>
              </a:ext>
            </a:extLst>
          </p:cNvPr>
          <p:cNvSpPr/>
          <p:nvPr/>
        </p:nvSpPr>
        <p:spPr>
          <a:xfrm>
            <a:off x="9367721" y="3608542"/>
            <a:ext cx="555916" cy="584775"/>
          </a:xfrm>
          <a:prstGeom prst="rect">
            <a:avLst/>
          </a:prstGeom>
        </p:spPr>
        <p:txBody>
          <a:bodyPr wrap="square">
            <a:spAutoFit/>
          </a:bodyPr>
          <a:lstStyle/>
          <a:p>
            <a:pPr>
              <a:spcAft>
                <a:spcPts val="1600"/>
              </a:spcAft>
            </a:pPr>
            <a:r>
              <a:rPr lang="ru-RU" sz="3200" i="1" dirty="0"/>
              <a:t>и</a:t>
            </a:r>
          </a:p>
        </p:txBody>
      </p:sp>
      <p:sp>
        <p:nvSpPr>
          <p:cNvPr id="90" name="Скругленный прямоугольник 89"/>
          <p:cNvSpPr/>
          <p:nvPr/>
        </p:nvSpPr>
        <p:spPr>
          <a:xfrm>
            <a:off x="9923637" y="3500363"/>
            <a:ext cx="1692631" cy="713975"/>
          </a:xfrm>
          <a:prstGeom prst="roundRect">
            <a:avLst>
              <a:gd name="adj" fmla="val 50000"/>
            </a:avLst>
          </a:prstGeom>
          <a:ln>
            <a:solidFill>
              <a:srgbClr val="455067"/>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400" dirty="0"/>
          </a:p>
        </p:txBody>
      </p:sp>
      <p:grpSp>
        <p:nvGrpSpPr>
          <p:cNvPr id="91" name="Группа 90"/>
          <p:cNvGrpSpPr/>
          <p:nvPr/>
        </p:nvGrpSpPr>
        <p:grpSpPr>
          <a:xfrm>
            <a:off x="10097951" y="3869093"/>
            <a:ext cx="1344000" cy="60959"/>
            <a:chOff x="5377543" y="1743830"/>
            <a:chExt cx="504000" cy="52960"/>
          </a:xfrm>
        </p:grpSpPr>
        <p:cxnSp>
          <p:nvCxnSpPr>
            <p:cNvPr id="92" name="Прямая соединительная линия 91"/>
            <p:cNvCxnSpPr/>
            <p:nvPr/>
          </p:nvCxnSpPr>
          <p:spPr>
            <a:xfrm>
              <a:off x="5377543" y="1743830"/>
              <a:ext cx="504000" cy="0"/>
            </a:xfrm>
            <a:prstGeom prst="line">
              <a:avLst/>
            </a:prstGeom>
            <a:ln>
              <a:solidFill>
                <a:srgbClr val="455067"/>
              </a:solidFill>
            </a:ln>
          </p:spPr>
          <p:style>
            <a:lnRef idx="1">
              <a:schemeClr val="accent1"/>
            </a:lnRef>
            <a:fillRef idx="0">
              <a:schemeClr val="accent1"/>
            </a:fillRef>
            <a:effectRef idx="0">
              <a:schemeClr val="accent1"/>
            </a:effectRef>
            <a:fontRef idx="minor">
              <a:schemeClr val="tx1"/>
            </a:fontRef>
          </p:style>
        </p:cxnSp>
        <p:cxnSp>
          <p:nvCxnSpPr>
            <p:cNvPr id="93" name="Прямая соединительная линия 92"/>
            <p:cNvCxnSpPr/>
            <p:nvPr/>
          </p:nvCxnSpPr>
          <p:spPr>
            <a:xfrm>
              <a:off x="5377543" y="1796790"/>
              <a:ext cx="504000" cy="0"/>
            </a:xfrm>
            <a:prstGeom prst="line">
              <a:avLst/>
            </a:prstGeom>
            <a:ln>
              <a:solidFill>
                <a:srgbClr val="455067"/>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710991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fade">
                                      <p:cBhvr>
                                        <p:cTn id="7" dur="500"/>
                                        <p:tgtEl>
                                          <p:spTgt spid="7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6"/>
                                        </p:tgtEl>
                                        <p:attrNameLst>
                                          <p:attrName>style.visibility</p:attrName>
                                        </p:attrNameLst>
                                      </p:cBhvr>
                                      <p:to>
                                        <p:strVal val="visible"/>
                                      </p:to>
                                    </p:set>
                                    <p:animEffect transition="in" filter="fade">
                                      <p:cBhvr>
                                        <p:cTn id="10" dur="500"/>
                                        <p:tgtEl>
                                          <p:spTgt spid="7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0"/>
                                        </p:tgtEl>
                                        <p:attrNameLst>
                                          <p:attrName>style.visibility</p:attrName>
                                        </p:attrNameLst>
                                      </p:cBhvr>
                                      <p:to>
                                        <p:strVal val="visible"/>
                                      </p:to>
                                    </p:set>
                                    <p:animEffect transition="in" filter="fade">
                                      <p:cBhvr>
                                        <p:cTn id="15" dur="500"/>
                                        <p:tgtEl>
                                          <p:spTgt spid="80"/>
                                        </p:tgtEl>
                                      </p:cBhvr>
                                    </p:animEffect>
                                  </p:childTnLst>
                                </p:cTn>
                              </p:par>
                              <p:par>
                                <p:cTn id="16" presetID="10" presetClass="entr" presetSubtype="0" fill="hold" nodeType="withEffect">
                                  <p:stCondLst>
                                    <p:cond delay="0"/>
                                  </p:stCondLst>
                                  <p:childTnLst>
                                    <p:set>
                                      <p:cBhvr>
                                        <p:cTn id="17" dur="1" fill="hold">
                                          <p:stCondLst>
                                            <p:cond delay="0"/>
                                          </p:stCondLst>
                                        </p:cTn>
                                        <p:tgtEl>
                                          <p:spTgt spid="81"/>
                                        </p:tgtEl>
                                        <p:attrNameLst>
                                          <p:attrName>style.visibility</p:attrName>
                                        </p:attrNameLst>
                                      </p:cBhvr>
                                      <p:to>
                                        <p:strVal val="visible"/>
                                      </p:to>
                                    </p:set>
                                    <p:animEffect transition="in" filter="fade">
                                      <p:cBhvr>
                                        <p:cTn id="18" dur="500"/>
                                        <p:tgtEl>
                                          <p:spTgt spid="8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84"/>
                                        </p:tgtEl>
                                        <p:attrNameLst>
                                          <p:attrName>style.visibility</p:attrName>
                                        </p:attrNameLst>
                                      </p:cBhvr>
                                      <p:to>
                                        <p:strVal val="visible"/>
                                      </p:to>
                                    </p:set>
                                    <p:animEffect transition="in" filter="fade">
                                      <p:cBhvr>
                                        <p:cTn id="23" dur="500"/>
                                        <p:tgtEl>
                                          <p:spTgt spid="8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85"/>
                                        </p:tgtEl>
                                        <p:attrNameLst>
                                          <p:attrName>style.visibility</p:attrName>
                                        </p:attrNameLst>
                                      </p:cBhvr>
                                      <p:to>
                                        <p:strVal val="visible"/>
                                      </p:to>
                                    </p:set>
                                    <p:animEffect transition="in" filter="fade">
                                      <p:cBhvr>
                                        <p:cTn id="28" dur="500"/>
                                        <p:tgtEl>
                                          <p:spTgt spid="85"/>
                                        </p:tgtEl>
                                      </p:cBhvr>
                                    </p:animEffect>
                                  </p:childTnLst>
                                </p:cTn>
                              </p:par>
                              <p:par>
                                <p:cTn id="29" presetID="10" presetClass="entr" presetSubtype="0" fill="hold" nodeType="withEffect">
                                  <p:stCondLst>
                                    <p:cond delay="0"/>
                                  </p:stCondLst>
                                  <p:childTnLst>
                                    <p:set>
                                      <p:cBhvr>
                                        <p:cTn id="30" dur="1" fill="hold">
                                          <p:stCondLst>
                                            <p:cond delay="0"/>
                                          </p:stCondLst>
                                        </p:cTn>
                                        <p:tgtEl>
                                          <p:spTgt spid="86"/>
                                        </p:tgtEl>
                                        <p:attrNameLst>
                                          <p:attrName>style.visibility</p:attrName>
                                        </p:attrNameLst>
                                      </p:cBhvr>
                                      <p:to>
                                        <p:strVal val="visible"/>
                                      </p:to>
                                    </p:set>
                                    <p:animEffect transition="in" filter="fade">
                                      <p:cBhvr>
                                        <p:cTn id="31" dur="500"/>
                                        <p:tgtEl>
                                          <p:spTgt spid="86"/>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89"/>
                                        </p:tgtEl>
                                        <p:attrNameLst>
                                          <p:attrName>style.visibility</p:attrName>
                                        </p:attrNameLst>
                                      </p:cBhvr>
                                      <p:to>
                                        <p:strVal val="visible"/>
                                      </p:to>
                                    </p:set>
                                    <p:animEffect transition="in" filter="fade">
                                      <p:cBhvr>
                                        <p:cTn id="36" dur="500"/>
                                        <p:tgtEl>
                                          <p:spTgt spid="89"/>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90"/>
                                        </p:tgtEl>
                                        <p:attrNameLst>
                                          <p:attrName>style.visibility</p:attrName>
                                        </p:attrNameLst>
                                      </p:cBhvr>
                                      <p:to>
                                        <p:strVal val="visible"/>
                                      </p:to>
                                    </p:set>
                                    <p:animEffect transition="in" filter="fade">
                                      <p:cBhvr>
                                        <p:cTn id="41" dur="500"/>
                                        <p:tgtEl>
                                          <p:spTgt spid="90"/>
                                        </p:tgtEl>
                                      </p:cBhvr>
                                    </p:animEffect>
                                  </p:childTnLst>
                                </p:cTn>
                              </p:par>
                              <p:par>
                                <p:cTn id="42" presetID="10" presetClass="entr" presetSubtype="0" fill="hold" nodeType="withEffect">
                                  <p:stCondLst>
                                    <p:cond delay="0"/>
                                  </p:stCondLst>
                                  <p:childTnLst>
                                    <p:set>
                                      <p:cBhvr>
                                        <p:cTn id="43" dur="1" fill="hold">
                                          <p:stCondLst>
                                            <p:cond delay="0"/>
                                          </p:stCondLst>
                                        </p:cTn>
                                        <p:tgtEl>
                                          <p:spTgt spid="91"/>
                                        </p:tgtEl>
                                        <p:attrNameLst>
                                          <p:attrName>style.visibility</p:attrName>
                                        </p:attrNameLst>
                                      </p:cBhvr>
                                      <p:to>
                                        <p:strVal val="visible"/>
                                      </p:to>
                                    </p:set>
                                    <p:animEffect transition="in" filter="fade">
                                      <p:cBhvr>
                                        <p:cTn id="44"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80" grpId="0" animBg="1"/>
      <p:bldP spid="84" grpId="0"/>
      <p:bldP spid="85" grpId="0" animBg="1"/>
      <p:bldP spid="89" grpId="0"/>
      <p:bldP spid="9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a:extLst>
              <a:ext uri="{FF2B5EF4-FFF2-40B4-BE49-F238E27FC236}">
                <a16:creationId xmlns:a16="http://schemas.microsoft.com/office/drawing/2014/main" id="{EB18665A-E448-45A1-AD5D-F38007761D00}"/>
              </a:ext>
            </a:extLst>
          </p:cNvPr>
          <p:cNvSpPr>
            <a:spLocks noChangeAspect="1" noChangeArrowheads="1"/>
          </p:cNvSpPr>
          <p:nvPr/>
        </p:nvSpPr>
        <p:spPr bwMode="auto">
          <a:xfrm>
            <a:off x="7994651" y="-192617"/>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ru-RU" sz="2400"/>
          </a:p>
        </p:txBody>
      </p:sp>
      <p:sp>
        <p:nvSpPr>
          <p:cNvPr id="7" name="AutoShape 2">
            <a:extLst>
              <a:ext uri="{FF2B5EF4-FFF2-40B4-BE49-F238E27FC236}">
                <a16:creationId xmlns:a16="http://schemas.microsoft.com/office/drawing/2014/main" id="{33DB812B-B22B-4643-BDDD-D647B6B6B61C}"/>
              </a:ext>
            </a:extLst>
          </p:cNvPr>
          <p:cNvSpPr>
            <a:spLocks noChangeAspect="1" noChangeArrowheads="1"/>
          </p:cNvSpPr>
          <p:nvPr/>
        </p:nvSpPr>
        <p:spPr bwMode="auto">
          <a:xfrm>
            <a:off x="13919200" y="-192617"/>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ru-RU" sz="2400"/>
          </a:p>
        </p:txBody>
      </p:sp>
      <p:sp>
        <p:nvSpPr>
          <p:cNvPr id="12" name="Прямоугольник 11">
            <a:extLst>
              <a:ext uri="{FF2B5EF4-FFF2-40B4-BE49-F238E27FC236}">
                <a16:creationId xmlns:a16="http://schemas.microsoft.com/office/drawing/2014/main" id="{5D193C88-901D-4C1F-A5D9-F48EBBF419EB}"/>
              </a:ext>
            </a:extLst>
          </p:cNvPr>
          <p:cNvSpPr/>
          <p:nvPr/>
        </p:nvSpPr>
        <p:spPr>
          <a:xfrm>
            <a:off x="-1" y="-22337"/>
            <a:ext cx="2701439" cy="93409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0000" tIns="480000" bIns="120000" rtlCol="0" anchor="ctr">
            <a:spAutoFit/>
          </a:bodyPr>
          <a:lstStyle/>
          <a:p>
            <a:pPr algn="ctr"/>
            <a:r>
              <a:rPr lang="ru-RU" sz="2133" b="1" dirty="0" smtClean="0"/>
              <a:t>Тренируемся !</a:t>
            </a:r>
            <a:endParaRPr lang="ru-RU" sz="2133" b="1" dirty="0"/>
          </a:p>
        </p:txBody>
      </p:sp>
      <p:sp>
        <p:nvSpPr>
          <p:cNvPr id="21" name="Прямоугольник 20">
            <a:extLst>
              <a:ext uri="{FF2B5EF4-FFF2-40B4-BE49-F238E27FC236}">
                <a16:creationId xmlns:a16="http://schemas.microsoft.com/office/drawing/2014/main" id="{2BDE3C00-E777-47DD-BF18-2BEF100F5A70}"/>
              </a:ext>
            </a:extLst>
          </p:cNvPr>
          <p:cNvSpPr/>
          <p:nvPr/>
        </p:nvSpPr>
        <p:spPr>
          <a:xfrm>
            <a:off x="276226" y="1355006"/>
            <a:ext cx="11875696" cy="1938992"/>
          </a:xfrm>
          <a:prstGeom prst="rect">
            <a:avLst/>
          </a:prstGeom>
        </p:spPr>
        <p:txBody>
          <a:bodyPr wrap="square">
            <a:spAutoFit/>
          </a:bodyPr>
          <a:lstStyle/>
          <a:p>
            <a:pPr>
              <a:spcAft>
                <a:spcPts val="1600"/>
              </a:spcAft>
            </a:pPr>
            <a:r>
              <a:rPr lang="ru-RU" sz="2133" i="1" dirty="0" smtClean="0"/>
              <a:t>2. </a:t>
            </a:r>
            <a:r>
              <a:rPr lang="ru-RU" sz="3200" i="1" dirty="0" smtClean="0"/>
              <a:t>Осенний ветер налетел  неожиданно  </a:t>
            </a:r>
            <a:r>
              <a:rPr lang="ru-RU" sz="4000" i="1" dirty="0" smtClean="0"/>
              <a:t> </a:t>
            </a:r>
            <a:r>
              <a:rPr lang="ru-RU" sz="3200" i="1" dirty="0" smtClean="0"/>
              <a:t>поднял  с дорожек</a:t>
            </a:r>
            <a:r>
              <a:rPr lang="ru-RU" sz="3200" i="1" dirty="0"/>
              <a:t> </a:t>
            </a:r>
            <a:r>
              <a:rPr lang="ru-RU" sz="3200" i="1" dirty="0" smtClean="0"/>
              <a:t>разноцветные листья </a:t>
            </a:r>
            <a:r>
              <a:rPr lang="ru-RU" sz="3200" i="1" dirty="0" smtClean="0"/>
              <a:t> </a:t>
            </a:r>
            <a:r>
              <a:rPr lang="ru-RU" sz="4000" i="1" dirty="0" smtClean="0"/>
              <a:t>и </a:t>
            </a:r>
            <a:r>
              <a:rPr lang="ru-RU" sz="3200" i="1" dirty="0" smtClean="0"/>
              <a:t>закружил их в безмолвном танце </a:t>
            </a:r>
            <a:r>
              <a:rPr lang="ru-RU" sz="3200" i="1" dirty="0"/>
              <a:t> </a:t>
            </a:r>
            <a:r>
              <a:rPr lang="ru-RU" sz="4000" i="1" dirty="0" smtClean="0"/>
              <a:t>и </a:t>
            </a:r>
            <a:r>
              <a:rPr lang="ru-RU" sz="3200" i="1" dirty="0" smtClean="0"/>
              <a:t>унёс куда-то.</a:t>
            </a:r>
            <a:endParaRPr lang="ru-RU" sz="3200" i="1" dirty="0"/>
          </a:p>
        </p:txBody>
      </p:sp>
      <p:cxnSp>
        <p:nvCxnSpPr>
          <p:cNvPr id="29" name="Прямая соединительная линия 28"/>
          <p:cNvCxnSpPr/>
          <p:nvPr/>
        </p:nvCxnSpPr>
        <p:spPr>
          <a:xfrm>
            <a:off x="2582587" y="1920068"/>
            <a:ext cx="672000" cy="0"/>
          </a:xfrm>
          <a:prstGeom prst="line">
            <a:avLst/>
          </a:prstGeom>
          <a:ln>
            <a:solidFill>
              <a:srgbClr val="455067"/>
            </a:solidFill>
          </a:ln>
        </p:spPr>
        <p:style>
          <a:lnRef idx="1">
            <a:schemeClr val="accent1"/>
          </a:lnRef>
          <a:fillRef idx="0">
            <a:schemeClr val="accent1"/>
          </a:fillRef>
          <a:effectRef idx="0">
            <a:schemeClr val="accent1"/>
          </a:effectRef>
          <a:fontRef idx="minor">
            <a:schemeClr val="tx1"/>
          </a:fontRef>
        </p:style>
      </p:cxnSp>
      <p:grpSp>
        <p:nvGrpSpPr>
          <p:cNvPr id="30" name="Группа 29"/>
          <p:cNvGrpSpPr/>
          <p:nvPr/>
        </p:nvGrpSpPr>
        <p:grpSpPr>
          <a:xfrm>
            <a:off x="3844130" y="2012095"/>
            <a:ext cx="1152000" cy="60959"/>
            <a:chOff x="5377543" y="1743830"/>
            <a:chExt cx="504000" cy="52960"/>
          </a:xfrm>
        </p:grpSpPr>
        <p:cxnSp>
          <p:nvCxnSpPr>
            <p:cNvPr id="31" name="Прямая соединительная линия 30"/>
            <p:cNvCxnSpPr/>
            <p:nvPr/>
          </p:nvCxnSpPr>
          <p:spPr>
            <a:xfrm>
              <a:off x="5377543" y="1743830"/>
              <a:ext cx="504000" cy="0"/>
            </a:xfrm>
            <a:prstGeom prst="line">
              <a:avLst/>
            </a:prstGeom>
            <a:ln>
              <a:solidFill>
                <a:srgbClr val="455067"/>
              </a:solidFill>
            </a:ln>
          </p:spPr>
          <p:style>
            <a:lnRef idx="1">
              <a:schemeClr val="accent1"/>
            </a:lnRef>
            <a:fillRef idx="0">
              <a:schemeClr val="accent1"/>
            </a:fillRef>
            <a:effectRef idx="0">
              <a:schemeClr val="accent1"/>
            </a:effectRef>
            <a:fontRef idx="minor">
              <a:schemeClr val="tx1"/>
            </a:fontRef>
          </p:style>
        </p:cxnSp>
        <p:cxnSp>
          <p:nvCxnSpPr>
            <p:cNvPr id="32" name="Прямая соединительная линия 31"/>
            <p:cNvCxnSpPr/>
            <p:nvPr/>
          </p:nvCxnSpPr>
          <p:spPr>
            <a:xfrm>
              <a:off x="5377543" y="1796790"/>
              <a:ext cx="504000" cy="0"/>
            </a:xfrm>
            <a:prstGeom prst="line">
              <a:avLst/>
            </a:prstGeom>
            <a:ln>
              <a:solidFill>
                <a:srgbClr val="455067"/>
              </a:solidFill>
            </a:ln>
          </p:spPr>
          <p:style>
            <a:lnRef idx="1">
              <a:schemeClr val="accent1"/>
            </a:lnRef>
            <a:fillRef idx="0">
              <a:schemeClr val="accent1"/>
            </a:fillRef>
            <a:effectRef idx="0">
              <a:schemeClr val="accent1"/>
            </a:effectRef>
            <a:fontRef idx="minor">
              <a:schemeClr val="tx1"/>
            </a:fontRef>
          </p:style>
        </p:cxnSp>
      </p:grpSp>
      <p:grpSp>
        <p:nvGrpSpPr>
          <p:cNvPr id="33" name="Группа 32"/>
          <p:cNvGrpSpPr/>
          <p:nvPr/>
        </p:nvGrpSpPr>
        <p:grpSpPr>
          <a:xfrm>
            <a:off x="8418916" y="1998305"/>
            <a:ext cx="1104000" cy="60959"/>
            <a:chOff x="5377543" y="1743830"/>
            <a:chExt cx="504000" cy="52960"/>
          </a:xfrm>
        </p:grpSpPr>
        <p:cxnSp>
          <p:nvCxnSpPr>
            <p:cNvPr id="34" name="Прямая соединительная линия 33"/>
            <p:cNvCxnSpPr/>
            <p:nvPr/>
          </p:nvCxnSpPr>
          <p:spPr>
            <a:xfrm>
              <a:off x="5377543" y="1743830"/>
              <a:ext cx="504000" cy="0"/>
            </a:xfrm>
            <a:prstGeom prst="line">
              <a:avLst/>
            </a:prstGeom>
            <a:ln>
              <a:solidFill>
                <a:srgbClr val="455067"/>
              </a:solidFill>
            </a:ln>
          </p:spPr>
          <p:style>
            <a:lnRef idx="1">
              <a:schemeClr val="accent1"/>
            </a:lnRef>
            <a:fillRef idx="0">
              <a:schemeClr val="accent1"/>
            </a:fillRef>
            <a:effectRef idx="0">
              <a:schemeClr val="accent1"/>
            </a:effectRef>
            <a:fontRef idx="minor">
              <a:schemeClr val="tx1"/>
            </a:fontRef>
          </p:style>
        </p:cxnSp>
        <p:cxnSp>
          <p:nvCxnSpPr>
            <p:cNvPr id="35" name="Прямая соединительная линия 34"/>
            <p:cNvCxnSpPr/>
            <p:nvPr/>
          </p:nvCxnSpPr>
          <p:spPr>
            <a:xfrm>
              <a:off x="5377543" y="1796790"/>
              <a:ext cx="504000" cy="0"/>
            </a:xfrm>
            <a:prstGeom prst="line">
              <a:avLst/>
            </a:prstGeom>
            <a:ln>
              <a:solidFill>
                <a:srgbClr val="455067"/>
              </a:solidFill>
            </a:ln>
          </p:spPr>
          <p:style>
            <a:lnRef idx="1">
              <a:schemeClr val="accent1"/>
            </a:lnRef>
            <a:fillRef idx="0">
              <a:schemeClr val="accent1"/>
            </a:fillRef>
            <a:effectRef idx="0">
              <a:schemeClr val="accent1"/>
            </a:effectRef>
            <a:fontRef idx="minor">
              <a:schemeClr val="tx1"/>
            </a:fontRef>
          </p:style>
        </p:cxnSp>
      </p:grpSp>
      <p:grpSp>
        <p:nvGrpSpPr>
          <p:cNvPr id="36" name="Группа 35"/>
          <p:cNvGrpSpPr/>
          <p:nvPr/>
        </p:nvGrpSpPr>
        <p:grpSpPr>
          <a:xfrm>
            <a:off x="5734074" y="2551737"/>
            <a:ext cx="960000" cy="60959"/>
            <a:chOff x="5377543" y="1743830"/>
            <a:chExt cx="504000" cy="52960"/>
          </a:xfrm>
        </p:grpSpPr>
        <p:cxnSp>
          <p:nvCxnSpPr>
            <p:cNvPr id="37" name="Прямая соединительная линия 36"/>
            <p:cNvCxnSpPr/>
            <p:nvPr/>
          </p:nvCxnSpPr>
          <p:spPr>
            <a:xfrm>
              <a:off x="5377543" y="1743830"/>
              <a:ext cx="504000" cy="0"/>
            </a:xfrm>
            <a:prstGeom prst="line">
              <a:avLst/>
            </a:prstGeom>
            <a:ln>
              <a:solidFill>
                <a:srgbClr val="455067"/>
              </a:solidFill>
            </a:ln>
          </p:spPr>
          <p:style>
            <a:lnRef idx="1">
              <a:schemeClr val="accent1"/>
            </a:lnRef>
            <a:fillRef idx="0">
              <a:schemeClr val="accent1"/>
            </a:fillRef>
            <a:effectRef idx="0">
              <a:schemeClr val="accent1"/>
            </a:effectRef>
            <a:fontRef idx="minor">
              <a:schemeClr val="tx1"/>
            </a:fontRef>
          </p:style>
        </p:cxnSp>
        <p:cxnSp>
          <p:nvCxnSpPr>
            <p:cNvPr id="38" name="Прямая соединительная линия 37"/>
            <p:cNvCxnSpPr/>
            <p:nvPr/>
          </p:nvCxnSpPr>
          <p:spPr>
            <a:xfrm>
              <a:off x="5377543" y="1796790"/>
              <a:ext cx="504000" cy="0"/>
            </a:xfrm>
            <a:prstGeom prst="line">
              <a:avLst/>
            </a:prstGeom>
            <a:ln>
              <a:solidFill>
                <a:srgbClr val="455067"/>
              </a:solidFill>
            </a:ln>
          </p:spPr>
          <p:style>
            <a:lnRef idx="1">
              <a:schemeClr val="accent1"/>
            </a:lnRef>
            <a:fillRef idx="0">
              <a:schemeClr val="accent1"/>
            </a:fillRef>
            <a:effectRef idx="0">
              <a:schemeClr val="accent1"/>
            </a:effectRef>
            <a:fontRef idx="minor">
              <a:schemeClr val="tx1"/>
            </a:fontRef>
          </p:style>
        </p:cxnSp>
      </p:grpSp>
      <p:grpSp>
        <p:nvGrpSpPr>
          <p:cNvPr id="39" name="Группа 38"/>
          <p:cNvGrpSpPr/>
          <p:nvPr/>
        </p:nvGrpSpPr>
        <p:grpSpPr>
          <a:xfrm>
            <a:off x="575802" y="3225992"/>
            <a:ext cx="960000" cy="60959"/>
            <a:chOff x="5377543" y="1743830"/>
            <a:chExt cx="504000" cy="52960"/>
          </a:xfrm>
        </p:grpSpPr>
        <p:cxnSp>
          <p:nvCxnSpPr>
            <p:cNvPr id="40" name="Прямая соединительная линия 39"/>
            <p:cNvCxnSpPr/>
            <p:nvPr/>
          </p:nvCxnSpPr>
          <p:spPr>
            <a:xfrm>
              <a:off x="5377543" y="1743830"/>
              <a:ext cx="504000" cy="0"/>
            </a:xfrm>
            <a:prstGeom prst="line">
              <a:avLst/>
            </a:prstGeom>
            <a:ln>
              <a:solidFill>
                <a:srgbClr val="455067"/>
              </a:solidFill>
            </a:ln>
          </p:spPr>
          <p:style>
            <a:lnRef idx="1">
              <a:schemeClr val="accent1"/>
            </a:lnRef>
            <a:fillRef idx="0">
              <a:schemeClr val="accent1"/>
            </a:fillRef>
            <a:effectRef idx="0">
              <a:schemeClr val="accent1"/>
            </a:effectRef>
            <a:fontRef idx="minor">
              <a:schemeClr val="tx1"/>
            </a:fontRef>
          </p:style>
        </p:cxnSp>
        <p:cxnSp>
          <p:nvCxnSpPr>
            <p:cNvPr id="41" name="Прямая соединительная линия 40"/>
            <p:cNvCxnSpPr/>
            <p:nvPr/>
          </p:nvCxnSpPr>
          <p:spPr>
            <a:xfrm>
              <a:off x="5377543" y="1796790"/>
              <a:ext cx="504000" cy="0"/>
            </a:xfrm>
            <a:prstGeom prst="line">
              <a:avLst/>
            </a:prstGeom>
            <a:ln>
              <a:solidFill>
                <a:srgbClr val="455067"/>
              </a:solidFill>
            </a:ln>
          </p:spPr>
          <p:style>
            <a:lnRef idx="1">
              <a:schemeClr val="accent1"/>
            </a:lnRef>
            <a:fillRef idx="0">
              <a:schemeClr val="accent1"/>
            </a:fillRef>
            <a:effectRef idx="0">
              <a:schemeClr val="accent1"/>
            </a:effectRef>
            <a:fontRef idx="minor">
              <a:schemeClr val="tx1"/>
            </a:fontRef>
          </p:style>
        </p:cxnSp>
      </p:grpSp>
      <p:sp>
        <p:nvSpPr>
          <p:cNvPr id="76" name="Скругленный прямоугольник 75"/>
          <p:cNvSpPr/>
          <p:nvPr/>
        </p:nvSpPr>
        <p:spPr>
          <a:xfrm>
            <a:off x="3206295" y="3460870"/>
            <a:ext cx="1692631" cy="713975"/>
          </a:xfrm>
          <a:prstGeom prst="roundRect">
            <a:avLst>
              <a:gd name="adj" fmla="val 50000"/>
            </a:avLst>
          </a:prstGeom>
          <a:ln>
            <a:solidFill>
              <a:srgbClr val="455067"/>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400" dirty="0"/>
          </a:p>
        </p:txBody>
      </p:sp>
      <p:grpSp>
        <p:nvGrpSpPr>
          <p:cNvPr id="77" name="Группа 76"/>
          <p:cNvGrpSpPr/>
          <p:nvPr/>
        </p:nvGrpSpPr>
        <p:grpSpPr>
          <a:xfrm>
            <a:off x="3383051" y="3869093"/>
            <a:ext cx="1344000" cy="60959"/>
            <a:chOff x="5377543" y="1743830"/>
            <a:chExt cx="504000" cy="52960"/>
          </a:xfrm>
        </p:grpSpPr>
        <p:cxnSp>
          <p:nvCxnSpPr>
            <p:cNvPr id="78" name="Прямая соединительная линия 77"/>
            <p:cNvCxnSpPr/>
            <p:nvPr/>
          </p:nvCxnSpPr>
          <p:spPr>
            <a:xfrm>
              <a:off x="5377543" y="1743830"/>
              <a:ext cx="504000" cy="0"/>
            </a:xfrm>
            <a:prstGeom prst="line">
              <a:avLst/>
            </a:prstGeom>
            <a:ln>
              <a:solidFill>
                <a:srgbClr val="455067"/>
              </a:solidFill>
            </a:ln>
          </p:spPr>
          <p:style>
            <a:lnRef idx="1">
              <a:schemeClr val="accent1"/>
            </a:lnRef>
            <a:fillRef idx="0">
              <a:schemeClr val="accent1"/>
            </a:fillRef>
            <a:effectRef idx="0">
              <a:schemeClr val="accent1"/>
            </a:effectRef>
            <a:fontRef idx="minor">
              <a:schemeClr val="tx1"/>
            </a:fontRef>
          </p:style>
        </p:cxnSp>
        <p:cxnSp>
          <p:nvCxnSpPr>
            <p:cNvPr id="79" name="Прямая соединительная линия 78"/>
            <p:cNvCxnSpPr/>
            <p:nvPr/>
          </p:nvCxnSpPr>
          <p:spPr>
            <a:xfrm>
              <a:off x="5377543" y="1796790"/>
              <a:ext cx="504000" cy="0"/>
            </a:xfrm>
            <a:prstGeom prst="line">
              <a:avLst/>
            </a:prstGeom>
            <a:ln>
              <a:solidFill>
                <a:srgbClr val="455067"/>
              </a:solidFill>
            </a:ln>
          </p:spPr>
          <p:style>
            <a:lnRef idx="1">
              <a:schemeClr val="accent1"/>
            </a:lnRef>
            <a:fillRef idx="0">
              <a:schemeClr val="accent1"/>
            </a:fillRef>
            <a:effectRef idx="0">
              <a:schemeClr val="accent1"/>
            </a:effectRef>
            <a:fontRef idx="minor">
              <a:schemeClr val="tx1"/>
            </a:fontRef>
          </p:style>
        </p:cxnSp>
      </p:grpSp>
      <p:sp>
        <p:nvSpPr>
          <p:cNvPr id="80" name="Скругленный прямоугольник 79"/>
          <p:cNvSpPr/>
          <p:nvPr/>
        </p:nvSpPr>
        <p:spPr>
          <a:xfrm>
            <a:off x="5229149" y="3500363"/>
            <a:ext cx="1692631" cy="713975"/>
          </a:xfrm>
          <a:prstGeom prst="roundRect">
            <a:avLst>
              <a:gd name="adj" fmla="val 50000"/>
            </a:avLst>
          </a:prstGeom>
          <a:ln>
            <a:solidFill>
              <a:srgbClr val="455067"/>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400" dirty="0"/>
          </a:p>
        </p:txBody>
      </p:sp>
      <p:grpSp>
        <p:nvGrpSpPr>
          <p:cNvPr id="81" name="Группа 80"/>
          <p:cNvGrpSpPr/>
          <p:nvPr/>
        </p:nvGrpSpPr>
        <p:grpSpPr>
          <a:xfrm>
            <a:off x="5403463" y="3869093"/>
            <a:ext cx="1344000" cy="60959"/>
            <a:chOff x="5377543" y="1743830"/>
            <a:chExt cx="504000" cy="52960"/>
          </a:xfrm>
        </p:grpSpPr>
        <p:cxnSp>
          <p:nvCxnSpPr>
            <p:cNvPr id="82" name="Прямая соединительная линия 81"/>
            <p:cNvCxnSpPr/>
            <p:nvPr/>
          </p:nvCxnSpPr>
          <p:spPr>
            <a:xfrm>
              <a:off x="5377543" y="1743830"/>
              <a:ext cx="504000" cy="0"/>
            </a:xfrm>
            <a:prstGeom prst="line">
              <a:avLst/>
            </a:prstGeom>
            <a:ln>
              <a:solidFill>
                <a:srgbClr val="455067"/>
              </a:solidFill>
            </a:ln>
          </p:spPr>
          <p:style>
            <a:lnRef idx="1">
              <a:schemeClr val="accent1"/>
            </a:lnRef>
            <a:fillRef idx="0">
              <a:schemeClr val="accent1"/>
            </a:fillRef>
            <a:effectRef idx="0">
              <a:schemeClr val="accent1"/>
            </a:effectRef>
            <a:fontRef idx="minor">
              <a:schemeClr val="tx1"/>
            </a:fontRef>
          </p:style>
        </p:cxnSp>
        <p:cxnSp>
          <p:nvCxnSpPr>
            <p:cNvPr id="83" name="Прямая соединительная линия 82"/>
            <p:cNvCxnSpPr/>
            <p:nvPr/>
          </p:nvCxnSpPr>
          <p:spPr>
            <a:xfrm>
              <a:off x="5377543" y="1796790"/>
              <a:ext cx="504000" cy="0"/>
            </a:xfrm>
            <a:prstGeom prst="line">
              <a:avLst/>
            </a:prstGeom>
            <a:ln>
              <a:solidFill>
                <a:srgbClr val="455067"/>
              </a:solidFill>
            </a:ln>
          </p:spPr>
          <p:style>
            <a:lnRef idx="1">
              <a:schemeClr val="accent1"/>
            </a:lnRef>
            <a:fillRef idx="0">
              <a:schemeClr val="accent1"/>
            </a:fillRef>
            <a:effectRef idx="0">
              <a:schemeClr val="accent1"/>
            </a:effectRef>
            <a:fontRef idx="minor">
              <a:schemeClr val="tx1"/>
            </a:fontRef>
          </p:style>
        </p:cxnSp>
      </p:grpSp>
      <p:sp>
        <p:nvSpPr>
          <p:cNvPr id="84" name="Прямоугольник 83">
            <a:extLst>
              <a:ext uri="{FF2B5EF4-FFF2-40B4-BE49-F238E27FC236}">
                <a16:creationId xmlns:a16="http://schemas.microsoft.com/office/drawing/2014/main" id="{2BDE3C00-E777-47DD-BF18-2BEF100F5A70}"/>
              </a:ext>
            </a:extLst>
          </p:cNvPr>
          <p:cNvSpPr/>
          <p:nvPr/>
        </p:nvSpPr>
        <p:spPr>
          <a:xfrm>
            <a:off x="6969233" y="3669501"/>
            <a:ext cx="555916" cy="584775"/>
          </a:xfrm>
          <a:prstGeom prst="rect">
            <a:avLst/>
          </a:prstGeom>
        </p:spPr>
        <p:txBody>
          <a:bodyPr wrap="square">
            <a:spAutoFit/>
          </a:bodyPr>
          <a:lstStyle/>
          <a:p>
            <a:pPr>
              <a:spcAft>
                <a:spcPts val="1600"/>
              </a:spcAft>
            </a:pPr>
            <a:r>
              <a:rPr lang="ru-RU" sz="3200" i="1" dirty="0"/>
              <a:t>и</a:t>
            </a:r>
          </a:p>
        </p:txBody>
      </p:sp>
      <p:sp>
        <p:nvSpPr>
          <p:cNvPr id="85" name="Скругленный прямоугольник 84"/>
          <p:cNvSpPr/>
          <p:nvPr/>
        </p:nvSpPr>
        <p:spPr>
          <a:xfrm>
            <a:off x="7572602" y="3500363"/>
            <a:ext cx="1692631" cy="713975"/>
          </a:xfrm>
          <a:prstGeom prst="roundRect">
            <a:avLst>
              <a:gd name="adj" fmla="val 50000"/>
            </a:avLst>
          </a:prstGeom>
          <a:ln>
            <a:solidFill>
              <a:srgbClr val="455067"/>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400" dirty="0"/>
          </a:p>
        </p:txBody>
      </p:sp>
      <p:grpSp>
        <p:nvGrpSpPr>
          <p:cNvPr id="86" name="Группа 85"/>
          <p:cNvGrpSpPr/>
          <p:nvPr/>
        </p:nvGrpSpPr>
        <p:grpSpPr>
          <a:xfrm>
            <a:off x="7746916" y="3869093"/>
            <a:ext cx="1344000" cy="60959"/>
            <a:chOff x="5377543" y="1743830"/>
            <a:chExt cx="504000" cy="52960"/>
          </a:xfrm>
        </p:grpSpPr>
        <p:cxnSp>
          <p:nvCxnSpPr>
            <p:cNvPr id="87" name="Прямая соединительная линия 86"/>
            <p:cNvCxnSpPr/>
            <p:nvPr/>
          </p:nvCxnSpPr>
          <p:spPr>
            <a:xfrm>
              <a:off x="5377543" y="1743830"/>
              <a:ext cx="504000" cy="0"/>
            </a:xfrm>
            <a:prstGeom prst="line">
              <a:avLst/>
            </a:prstGeom>
            <a:ln>
              <a:solidFill>
                <a:srgbClr val="455067"/>
              </a:solidFill>
            </a:ln>
          </p:spPr>
          <p:style>
            <a:lnRef idx="1">
              <a:schemeClr val="accent1"/>
            </a:lnRef>
            <a:fillRef idx="0">
              <a:schemeClr val="accent1"/>
            </a:fillRef>
            <a:effectRef idx="0">
              <a:schemeClr val="accent1"/>
            </a:effectRef>
            <a:fontRef idx="minor">
              <a:schemeClr val="tx1"/>
            </a:fontRef>
          </p:style>
        </p:cxnSp>
        <p:cxnSp>
          <p:nvCxnSpPr>
            <p:cNvPr id="88" name="Прямая соединительная линия 87"/>
            <p:cNvCxnSpPr/>
            <p:nvPr/>
          </p:nvCxnSpPr>
          <p:spPr>
            <a:xfrm>
              <a:off x="5377543" y="1796790"/>
              <a:ext cx="504000" cy="0"/>
            </a:xfrm>
            <a:prstGeom prst="line">
              <a:avLst/>
            </a:prstGeom>
            <a:ln>
              <a:solidFill>
                <a:srgbClr val="455067"/>
              </a:solidFill>
            </a:ln>
          </p:spPr>
          <p:style>
            <a:lnRef idx="1">
              <a:schemeClr val="accent1"/>
            </a:lnRef>
            <a:fillRef idx="0">
              <a:schemeClr val="accent1"/>
            </a:fillRef>
            <a:effectRef idx="0">
              <a:schemeClr val="accent1"/>
            </a:effectRef>
            <a:fontRef idx="minor">
              <a:schemeClr val="tx1"/>
            </a:fontRef>
          </p:style>
        </p:cxnSp>
      </p:grpSp>
      <p:sp>
        <p:nvSpPr>
          <p:cNvPr id="89" name="Прямоугольник 88">
            <a:extLst>
              <a:ext uri="{FF2B5EF4-FFF2-40B4-BE49-F238E27FC236}">
                <a16:creationId xmlns:a16="http://schemas.microsoft.com/office/drawing/2014/main" id="{2BDE3C00-E777-47DD-BF18-2BEF100F5A70}"/>
              </a:ext>
            </a:extLst>
          </p:cNvPr>
          <p:cNvSpPr/>
          <p:nvPr/>
        </p:nvSpPr>
        <p:spPr>
          <a:xfrm>
            <a:off x="9367721" y="3608542"/>
            <a:ext cx="555916" cy="584775"/>
          </a:xfrm>
          <a:prstGeom prst="rect">
            <a:avLst/>
          </a:prstGeom>
        </p:spPr>
        <p:txBody>
          <a:bodyPr wrap="square">
            <a:spAutoFit/>
          </a:bodyPr>
          <a:lstStyle/>
          <a:p>
            <a:pPr>
              <a:spcAft>
                <a:spcPts val="1600"/>
              </a:spcAft>
            </a:pPr>
            <a:r>
              <a:rPr lang="ru-RU" sz="3200" i="1" dirty="0"/>
              <a:t>и</a:t>
            </a:r>
          </a:p>
        </p:txBody>
      </p:sp>
      <p:sp>
        <p:nvSpPr>
          <p:cNvPr id="90" name="Скругленный прямоугольник 89"/>
          <p:cNvSpPr/>
          <p:nvPr/>
        </p:nvSpPr>
        <p:spPr>
          <a:xfrm>
            <a:off x="9923637" y="3500363"/>
            <a:ext cx="1692631" cy="713975"/>
          </a:xfrm>
          <a:prstGeom prst="roundRect">
            <a:avLst>
              <a:gd name="adj" fmla="val 50000"/>
            </a:avLst>
          </a:prstGeom>
          <a:ln>
            <a:solidFill>
              <a:srgbClr val="455067"/>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400" dirty="0"/>
          </a:p>
        </p:txBody>
      </p:sp>
      <p:grpSp>
        <p:nvGrpSpPr>
          <p:cNvPr id="91" name="Группа 90"/>
          <p:cNvGrpSpPr/>
          <p:nvPr/>
        </p:nvGrpSpPr>
        <p:grpSpPr>
          <a:xfrm>
            <a:off x="10097951" y="3869093"/>
            <a:ext cx="1344000" cy="60959"/>
            <a:chOff x="5377543" y="1743830"/>
            <a:chExt cx="504000" cy="52960"/>
          </a:xfrm>
        </p:grpSpPr>
        <p:cxnSp>
          <p:nvCxnSpPr>
            <p:cNvPr id="92" name="Прямая соединительная линия 91"/>
            <p:cNvCxnSpPr/>
            <p:nvPr/>
          </p:nvCxnSpPr>
          <p:spPr>
            <a:xfrm>
              <a:off x="5377543" y="1743830"/>
              <a:ext cx="504000" cy="0"/>
            </a:xfrm>
            <a:prstGeom prst="line">
              <a:avLst/>
            </a:prstGeom>
            <a:ln>
              <a:solidFill>
                <a:srgbClr val="455067"/>
              </a:solidFill>
            </a:ln>
          </p:spPr>
          <p:style>
            <a:lnRef idx="1">
              <a:schemeClr val="accent1"/>
            </a:lnRef>
            <a:fillRef idx="0">
              <a:schemeClr val="accent1"/>
            </a:fillRef>
            <a:effectRef idx="0">
              <a:schemeClr val="accent1"/>
            </a:effectRef>
            <a:fontRef idx="minor">
              <a:schemeClr val="tx1"/>
            </a:fontRef>
          </p:style>
        </p:cxnSp>
        <p:cxnSp>
          <p:nvCxnSpPr>
            <p:cNvPr id="93" name="Прямая соединительная линия 92"/>
            <p:cNvCxnSpPr/>
            <p:nvPr/>
          </p:nvCxnSpPr>
          <p:spPr>
            <a:xfrm>
              <a:off x="5377543" y="1796790"/>
              <a:ext cx="504000" cy="0"/>
            </a:xfrm>
            <a:prstGeom prst="line">
              <a:avLst/>
            </a:prstGeom>
            <a:ln>
              <a:solidFill>
                <a:srgbClr val="455067"/>
              </a:solidFill>
            </a:ln>
          </p:spPr>
          <p:style>
            <a:lnRef idx="1">
              <a:schemeClr val="accent1"/>
            </a:lnRef>
            <a:fillRef idx="0">
              <a:schemeClr val="accent1"/>
            </a:fillRef>
            <a:effectRef idx="0">
              <a:schemeClr val="accent1"/>
            </a:effectRef>
            <a:fontRef idx="minor">
              <a:schemeClr val="tx1"/>
            </a:fontRef>
          </p:style>
        </p:cxnSp>
      </p:grpSp>
      <p:sp>
        <p:nvSpPr>
          <p:cNvPr id="42" name="Текст 2">
            <a:extLst>
              <a:ext uri="{FF2B5EF4-FFF2-40B4-BE49-F238E27FC236}">
                <a16:creationId xmlns:a16="http://schemas.microsoft.com/office/drawing/2014/main" id="{641FB82E-BDD4-4608-8C4B-16B80863A237}"/>
              </a:ext>
            </a:extLst>
          </p:cNvPr>
          <p:cNvSpPr txBox="1">
            <a:spLocks/>
          </p:cNvSpPr>
          <p:nvPr/>
        </p:nvSpPr>
        <p:spPr>
          <a:xfrm>
            <a:off x="3637448" y="247974"/>
            <a:ext cx="8389795" cy="663780"/>
          </a:xfrm>
          <a:prstGeom prst="rect">
            <a:avLst/>
          </a:prstGeom>
          <a:noFill/>
          <a:ln>
            <a:noFill/>
          </a:ln>
        </p:spPr>
        <p:style>
          <a:lnRef idx="2">
            <a:schemeClr val="accent5"/>
          </a:lnRef>
          <a:fillRef idx="1">
            <a:schemeClr val="lt1"/>
          </a:fillRef>
          <a:effectRef idx="0">
            <a:schemeClr val="accent5"/>
          </a:effectRef>
          <a:fontRef idx="minor">
            <a:schemeClr val="dk1"/>
          </a:fontRef>
        </p:style>
        <p:txBody>
          <a:bodyPr vert="horz" lIns="121920" tIns="60960" rIns="121920" bIns="60960" rtlCol="0" anchor="b">
            <a:noAutofit/>
          </a:bodyPr>
          <a:lstStyle>
            <a:defPPr>
              <a:defRPr lang="ru-RU"/>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nSpc>
                <a:spcPct val="150000"/>
              </a:lnSpc>
            </a:pPr>
            <a:endParaRPr lang="ru-RU" sz="1067" dirty="0">
              <a:solidFill>
                <a:srgbClr val="566480"/>
              </a:solidFill>
              <a:latin typeface="+mj-lt"/>
            </a:endParaRPr>
          </a:p>
          <a:p>
            <a:r>
              <a:rPr lang="ru-RU" sz="2667" b="1" dirty="0">
                <a:solidFill>
                  <a:srgbClr val="0070C0"/>
                </a:solidFill>
                <a:latin typeface="+mj-lt"/>
              </a:rPr>
              <a:t>Применяем правило!</a:t>
            </a:r>
          </a:p>
        </p:txBody>
      </p:sp>
      <p:sp>
        <p:nvSpPr>
          <p:cNvPr id="43" name="Скругленная прямоугольная выноска 14">
            <a:extLst>
              <a:ext uri="{FF2B5EF4-FFF2-40B4-BE49-F238E27FC236}">
                <a16:creationId xmlns:a16="http://schemas.microsoft.com/office/drawing/2014/main" id="{E6EBE9DF-EB0D-4EE9-84C5-EA166275E441}"/>
              </a:ext>
            </a:extLst>
          </p:cNvPr>
          <p:cNvSpPr/>
          <p:nvPr/>
        </p:nvSpPr>
        <p:spPr>
          <a:xfrm>
            <a:off x="1055802" y="4869759"/>
            <a:ext cx="10652289" cy="1275666"/>
          </a:xfrm>
          <a:prstGeom prst="wedgeRoundRectCallout">
            <a:avLst>
              <a:gd name="adj1" fmla="val -21558"/>
              <a:gd name="adj2" fmla="val -52129"/>
              <a:gd name="adj3" fmla="val 16667"/>
            </a:avLst>
          </a:prstGeom>
          <a:solidFill>
            <a:schemeClr val="bg1"/>
          </a:solidFill>
          <a:ln w="9525">
            <a:solidFill>
              <a:srgbClr val="B8C0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a:solidFill>
                  <a:srgbClr val="002060"/>
                </a:solidFill>
              </a:rPr>
              <a:t>Запятая между однородными членами без </a:t>
            </a:r>
            <a:r>
              <a:rPr lang="ru-RU" sz="2400" dirty="0" smtClean="0">
                <a:solidFill>
                  <a:srgbClr val="002060"/>
                </a:solidFill>
              </a:rPr>
              <a:t>союза, </a:t>
            </a:r>
          </a:p>
          <a:p>
            <a:pPr algn="ctr"/>
            <a:r>
              <a:rPr lang="ru-RU" sz="2400" dirty="0" smtClean="0">
                <a:solidFill>
                  <a:srgbClr val="002060"/>
                </a:solidFill>
              </a:rPr>
              <a:t> </a:t>
            </a:r>
            <a:r>
              <a:rPr lang="ru-RU" sz="2400" dirty="0">
                <a:solidFill>
                  <a:srgbClr val="002060"/>
                </a:solidFill>
              </a:rPr>
              <a:t>две запятые – между однородными членами с повторяющимся союзом </a:t>
            </a:r>
            <a:r>
              <a:rPr lang="ru-RU" sz="4000" i="1" dirty="0">
                <a:solidFill>
                  <a:srgbClr val="002060"/>
                </a:solidFill>
              </a:rPr>
              <a:t>и</a:t>
            </a:r>
            <a:r>
              <a:rPr lang="ru-RU" sz="2400" i="1" dirty="0">
                <a:solidFill>
                  <a:srgbClr val="002060"/>
                </a:solidFill>
              </a:rPr>
              <a:t>. </a:t>
            </a:r>
          </a:p>
        </p:txBody>
      </p:sp>
      <p:sp>
        <p:nvSpPr>
          <p:cNvPr id="44" name="Прямоугольник 43">
            <a:extLst>
              <a:ext uri="{FF2B5EF4-FFF2-40B4-BE49-F238E27FC236}">
                <a16:creationId xmlns:a16="http://schemas.microsoft.com/office/drawing/2014/main" id="{2BDE3C00-E777-47DD-BF18-2BEF100F5A70}"/>
              </a:ext>
            </a:extLst>
          </p:cNvPr>
          <p:cNvSpPr/>
          <p:nvPr/>
        </p:nvSpPr>
        <p:spPr>
          <a:xfrm>
            <a:off x="4903737" y="3402132"/>
            <a:ext cx="555916" cy="995209"/>
          </a:xfrm>
          <a:prstGeom prst="rect">
            <a:avLst/>
          </a:prstGeom>
          <a:ln>
            <a:noFill/>
          </a:ln>
        </p:spPr>
        <p:txBody>
          <a:bodyPr wrap="square">
            <a:spAutoFit/>
          </a:bodyPr>
          <a:lstStyle/>
          <a:p>
            <a:pPr>
              <a:spcAft>
                <a:spcPts val="1600"/>
              </a:spcAft>
            </a:pPr>
            <a:r>
              <a:rPr lang="ru-RU" sz="5867" i="1" dirty="0">
                <a:solidFill>
                  <a:srgbClr val="C00000"/>
                </a:solidFill>
              </a:rPr>
              <a:t>,</a:t>
            </a:r>
          </a:p>
        </p:txBody>
      </p:sp>
      <p:sp>
        <p:nvSpPr>
          <p:cNvPr id="45" name="Прямоугольник 44">
            <a:extLst>
              <a:ext uri="{FF2B5EF4-FFF2-40B4-BE49-F238E27FC236}">
                <a16:creationId xmlns:a16="http://schemas.microsoft.com/office/drawing/2014/main" id="{2BDE3C00-E777-47DD-BF18-2BEF100F5A70}"/>
              </a:ext>
            </a:extLst>
          </p:cNvPr>
          <p:cNvSpPr/>
          <p:nvPr/>
        </p:nvSpPr>
        <p:spPr>
          <a:xfrm flipH="1">
            <a:off x="7994651" y="1396920"/>
            <a:ext cx="295748" cy="646331"/>
          </a:xfrm>
          <a:prstGeom prst="rect">
            <a:avLst/>
          </a:prstGeom>
          <a:ln>
            <a:noFill/>
          </a:ln>
        </p:spPr>
        <p:txBody>
          <a:bodyPr wrap="square">
            <a:spAutoFit/>
          </a:bodyPr>
          <a:lstStyle/>
          <a:p>
            <a:pPr>
              <a:spcAft>
                <a:spcPts val="1600"/>
              </a:spcAft>
            </a:pPr>
            <a:r>
              <a:rPr lang="ru-RU" sz="3600" b="1" i="1" dirty="0" smtClean="0">
                <a:solidFill>
                  <a:srgbClr val="C00000"/>
                </a:solidFill>
              </a:rPr>
              <a:t>, </a:t>
            </a:r>
            <a:endParaRPr lang="ru-RU" sz="3600" b="1" i="1" dirty="0">
              <a:solidFill>
                <a:srgbClr val="C00000"/>
              </a:solidFill>
            </a:endParaRPr>
          </a:p>
        </p:txBody>
      </p:sp>
      <p:sp>
        <p:nvSpPr>
          <p:cNvPr id="46" name="Прямоугольник 45">
            <a:extLst>
              <a:ext uri="{FF2B5EF4-FFF2-40B4-BE49-F238E27FC236}">
                <a16:creationId xmlns:a16="http://schemas.microsoft.com/office/drawing/2014/main" id="{2BDE3C00-E777-47DD-BF18-2BEF100F5A70}"/>
              </a:ext>
            </a:extLst>
          </p:cNvPr>
          <p:cNvSpPr/>
          <p:nvPr/>
        </p:nvSpPr>
        <p:spPr>
          <a:xfrm>
            <a:off x="6774483" y="3423180"/>
            <a:ext cx="555916" cy="995209"/>
          </a:xfrm>
          <a:prstGeom prst="rect">
            <a:avLst/>
          </a:prstGeom>
          <a:ln>
            <a:noFill/>
          </a:ln>
        </p:spPr>
        <p:txBody>
          <a:bodyPr wrap="square">
            <a:spAutoFit/>
          </a:bodyPr>
          <a:lstStyle/>
          <a:p>
            <a:pPr>
              <a:spcAft>
                <a:spcPts val="1600"/>
              </a:spcAft>
            </a:pPr>
            <a:r>
              <a:rPr lang="ru-RU" sz="5867" i="1" dirty="0">
                <a:solidFill>
                  <a:srgbClr val="C00000"/>
                </a:solidFill>
              </a:rPr>
              <a:t>,</a:t>
            </a:r>
          </a:p>
        </p:txBody>
      </p:sp>
      <p:sp>
        <p:nvSpPr>
          <p:cNvPr id="49" name="Прямоугольник 48">
            <a:extLst>
              <a:ext uri="{FF2B5EF4-FFF2-40B4-BE49-F238E27FC236}">
                <a16:creationId xmlns:a16="http://schemas.microsoft.com/office/drawing/2014/main" id="{2BDE3C00-E777-47DD-BF18-2BEF100F5A70}"/>
              </a:ext>
            </a:extLst>
          </p:cNvPr>
          <p:cNvSpPr/>
          <p:nvPr/>
        </p:nvSpPr>
        <p:spPr>
          <a:xfrm rot="10800000" flipV="1">
            <a:off x="4727050" y="2070904"/>
            <a:ext cx="513146" cy="646331"/>
          </a:xfrm>
          <a:prstGeom prst="rect">
            <a:avLst/>
          </a:prstGeom>
          <a:ln>
            <a:noFill/>
          </a:ln>
        </p:spPr>
        <p:txBody>
          <a:bodyPr wrap="square">
            <a:spAutoFit/>
          </a:bodyPr>
          <a:lstStyle/>
          <a:p>
            <a:pPr>
              <a:spcAft>
                <a:spcPts val="1600"/>
              </a:spcAft>
            </a:pPr>
            <a:r>
              <a:rPr lang="ru-RU" sz="3600" b="1" i="1" dirty="0" smtClean="0">
                <a:solidFill>
                  <a:srgbClr val="C00000"/>
                </a:solidFill>
              </a:rPr>
              <a:t>,</a:t>
            </a:r>
            <a:r>
              <a:rPr lang="ru-RU" sz="2667" i="1" dirty="0" smtClean="0">
                <a:solidFill>
                  <a:srgbClr val="C00000"/>
                </a:solidFill>
              </a:rPr>
              <a:t>     </a:t>
            </a:r>
            <a:endParaRPr lang="ru-RU" sz="2667" i="1" dirty="0">
              <a:solidFill>
                <a:srgbClr val="C00000"/>
              </a:solidFill>
            </a:endParaRPr>
          </a:p>
        </p:txBody>
      </p:sp>
      <p:sp>
        <p:nvSpPr>
          <p:cNvPr id="50" name="Прямоугольник 49">
            <a:extLst>
              <a:ext uri="{FF2B5EF4-FFF2-40B4-BE49-F238E27FC236}">
                <a16:creationId xmlns:a16="http://schemas.microsoft.com/office/drawing/2014/main" id="{2BDE3C00-E777-47DD-BF18-2BEF100F5A70}"/>
              </a:ext>
            </a:extLst>
          </p:cNvPr>
          <p:cNvSpPr/>
          <p:nvPr/>
        </p:nvSpPr>
        <p:spPr>
          <a:xfrm>
            <a:off x="9185975" y="3423180"/>
            <a:ext cx="555916" cy="995209"/>
          </a:xfrm>
          <a:prstGeom prst="rect">
            <a:avLst/>
          </a:prstGeom>
          <a:ln>
            <a:noFill/>
          </a:ln>
        </p:spPr>
        <p:txBody>
          <a:bodyPr wrap="square">
            <a:spAutoFit/>
          </a:bodyPr>
          <a:lstStyle/>
          <a:p>
            <a:pPr>
              <a:spcAft>
                <a:spcPts val="1600"/>
              </a:spcAft>
            </a:pPr>
            <a:r>
              <a:rPr lang="ru-RU" sz="5867" i="1" dirty="0">
                <a:solidFill>
                  <a:srgbClr val="C00000"/>
                </a:solidFill>
              </a:rPr>
              <a:t>,</a:t>
            </a:r>
          </a:p>
        </p:txBody>
      </p:sp>
      <p:sp>
        <p:nvSpPr>
          <p:cNvPr id="51" name="Прямоугольник 50">
            <a:extLst>
              <a:ext uri="{FF2B5EF4-FFF2-40B4-BE49-F238E27FC236}">
                <a16:creationId xmlns:a16="http://schemas.microsoft.com/office/drawing/2014/main" id="{2BDE3C00-E777-47DD-BF18-2BEF100F5A70}"/>
              </a:ext>
            </a:extLst>
          </p:cNvPr>
          <p:cNvSpPr/>
          <p:nvPr/>
        </p:nvSpPr>
        <p:spPr>
          <a:xfrm flipH="1">
            <a:off x="11708089" y="2043251"/>
            <a:ext cx="443829" cy="655421"/>
          </a:xfrm>
          <a:prstGeom prst="rect">
            <a:avLst/>
          </a:prstGeom>
          <a:ln>
            <a:noFill/>
          </a:ln>
        </p:spPr>
        <p:txBody>
          <a:bodyPr wrap="square">
            <a:spAutoFit/>
          </a:bodyPr>
          <a:lstStyle/>
          <a:p>
            <a:pPr>
              <a:spcAft>
                <a:spcPts val="1600"/>
              </a:spcAft>
            </a:pPr>
            <a:r>
              <a:rPr lang="ru-RU" sz="3600" b="1" i="1" dirty="0">
                <a:solidFill>
                  <a:srgbClr val="C00000"/>
                </a:solidFill>
              </a:rPr>
              <a:t>,</a:t>
            </a:r>
          </a:p>
        </p:txBody>
      </p:sp>
      <p:pic>
        <p:nvPicPr>
          <p:cNvPr id="65" name="Рисунок 64"/>
          <p:cNvPicPr>
            <a:picLocks noChangeAspect="1"/>
          </p:cNvPicPr>
          <p:nvPr/>
        </p:nvPicPr>
        <p:blipFill>
          <a:blip r:embed="rId3"/>
          <a:stretch>
            <a:fillRect/>
          </a:stretch>
        </p:blipFill>
        <p:spPr>
          <a:xfrm>
            <a:off x="-459950" y="3402131"/>
            <a:ext cx="1810669" cy="4107209"/>
          </a:xfrm>
          <a:prstGeom prst="rect">
            <a:avLst/>
          </a:prstGeom>
        </p:spPr>
      </p:pic>
    </p:spTree>
    <p:extLst>
      <p:ext uri="{BB962C8B-B14F-4D97-AF65-F5344CB8AC3E}">
        <p14:creationId xmlns:p14="http://schemas.microsoft.com/office/powerpoint/2010/main" val="7045122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fade">
                                      <p:cBhvr>
                                        <p:cTn id="12" dur="500"/>
                                        <p:tgtEl>
                                          <p:spTgt spid="4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5"/>
                                        </p:tgtEl>
                                        <p:attrNameLst>
                                          <p:attrName>style.visibility</p:attrName>
                                        </p:attrNameLst>
                                      </p:cBhvr>
                                      <p:to>
                                        <p:strVal val="visible"/>
                                      </p:to>
                                    </p:set>
                                    <p:animEffect transition="in" filter="fade">
                                      <p:cBhvr>
                                        <p:cTn id="15" dur="500"/>
                                        <p:tgtEl>
                                          <p:spTgt spid="4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6"/>
                                        </p:tgtEl>
                                        <p:attrNameLst>
                                          <p:attrName>style.visibility</p:attrName>
                                        </p:attrNameLst>
                                      </p:cBhvr>
                                      <p:to>
                                        <p:strVal val="visible"/>
                                      </p:to>
                                    </p:set>
                                    <p:animEffect transition="in" filter="fade">
                                      <p:cBhvr>
                                        <p:cTn id="20" dur="500"/>
                                        <p:tgtEl>
                                          <p:spTgt spid="46"/>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fade">
                                      <p:cBhvr>
                                        <p:cTn id="23" dur="500"/>
                                        <p:tgtEl>
                                          <p:spTgt spid="4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50"/>
                                        </p:tgtEl>
                                        <p:attrNameLst>
                                          <p:attrName>style.visibility</p:attrName>
                                        </p:attrNameLst>
                                      </p:cBhvr>
                                      <p:to>
                                        <p:strVal val="visible"/>
                                      </p:to>
                                    </p:set>
                                    <p:animEffect transition="in" filter="fade">
                                      <p:cBhvr>
                                        <p:cTn id="28" dur="500"/>
                                        <p:tgtEl>
                                          <p:spTgt spid="5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fade">
                                      <p:cBhvr>
                                        <p:cTn id="31" dur="500"/>
                                        <p:tgtEl>
                                          <p:spTgt spid="51"/>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mph" presetSubtype="2" fill="hold" nodeType="clickEffect">
                                  <p:stCondLst>
                                    <p:cond delay="0"/>
                                  </p:stCondLst>
                                  <p:childTnLst>
                                    <p:animClr clrSpc="rgb" dir="cw">
                                      <p:cBhvr override="childStyle">
                                        <p:cTn id="35" dur="1250" fill="hold"/>
                                        <p:tgtEl>
                                          <p:spTgt spid="21">
                                            <p:txEl>
                                              <p:pRg st="0" end="0"/>
                                            </p:txEl>
                                          </p:spTgt>
                                        </p:tgtEl>
                                        <p:attrNameLst>
                                          <p:attrName>style.color</p:attrName>
                                        </p:attrNameLst>
                                      </p:cBhvr>
                                      <p:to>
                                        <a:srgbClr val="C0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p:bldP spid="45" grpId="0"/>
      <p:bldP spid="46" grpId="0"/>
      <p:bldP spid="49" grpId="0"/>
      <p:bldP spid="50" grpId="0"/>
      <p:bldP spid="5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alpha val="71000"/>
          </a:schemeClr>
        </a:solidFill>
        <a:effectLst/>
      </p:bgPr>
    </p:bg>
    <p:spTree>
      <p:nvGrpSpPr>
        <p:cNvPr id="1" name=""/>
        <p:cNvGrpSpPr/>
        <p:nvPr/>
      </p:nvGrpSpPr>
      <p:grpSpPr>
        <a:xfrm>
          <a:off x="0" y="0"/>
          <a:ext cx="0" cy="0"/>
          <a:chOff x="0" y="0"/>
          <a:chExt cx="0" cy="0"/>
        </a:xfrm>
      </p:grpSpPr>
      <p:pic>
        <p:nvPicPr>
          <p:cNvPr id="3" name="Рисунок 2" descr="Изображение выглядит как белый, маленький, черный, сидит&#10;&#10;Автоматически созданное описание">
            <a:extLst>
              <a:ext uri="{FF2B5EF4-FFF2-40B4-BE49-F238E27FC236}">
                <a16:creationId xmlns:a16="http://schemas.microsoft.com/office/drawing/2014/main" id="{6F5E4E8E-E42E-41C0-9B48-A9AEDDC90A1C}"/>
              </a:ext>
            </a:extLst>
          </p:cNvPr>
          <p:cNvPicPr>
            <a:picLocks noChangeAspect="1"/>
          </p:cNvPicPr>
          <p:nvPr/>
        </p:nvPicPr>
        <p:blipFill>
          <a:blip r:embed="rId3"/>
          <a:stretch>
            <a:fillRect/>
          </a:stretch>
        </p:blipFill>
        <p:spPr>
          <a:xfrm>
            <a:off x="12564932" y="0"/>
            <a:ext cx="12192000" cy="6858000"/>
          </a:xfrm>
          <a:prstGeom prst="rect">
            <a:avLst/>
          </a:prstGeom>
          <a:solidFill>
            <a:schemeClr val="bg1"/>
          </a:solidFill>
        </p:spPr>
      </p:pic>
      <p:sp>
        <p:nvSpPr>
          <p:cNvPr id="10" name="Прямоугольник 9"/>
          <p:cNvSpPr/>
          <p:nvPr/>
        </p:nvSpPr>
        <p:spPr>
          <a:xfrm>
            <a:off x="106016" y="507793"/>
            <a:ext cx="11953461" cy="697563"/>
          </a:xfrm>
          <a:prstGeom prst="rect">
            <a:avLst/>
          </a:prstGeom>
        </p:spPr>
        <p:txBody>
          <a:bodyPr wrap="square" lIns="0" tIns="0" rIns="0" bIns="0">
            <a:spAutoFit/>
          </a:bodyPr>
          <a:lstStyle/>
          <a:p>
            <a:pPr algn="ctr" defTabSz="914354"/>
            <a:r>
              <a:rPr lang="ru-RU" sz="4533" dirty="0" smtClean="0">
                <a:solidFill>
                  <a:srgbClr val="C00000"/>
                </a:solidFill>
                <a:latin typeface="Merriweather"/>
                <a:cs typeface="Gotham Pro Light" pitchFamily="50" charset="0"/>
              </a:rPr>
              <a:t> </a:t>
            </a:r>
            <a:r>
              <a:rPr lang="ru-RU" sz="4533" b="1" dirty="0" smtClean="0">
                <a:solidFill>
                  <a:srgbClr val="0070C0"/>
                </a:solidFill>
                <a:latin typeface="Merriweather"/>
                <a:cs typeface="Gotham Pro Light" pitchFamily="50" charset="0"/>
              </a:rPr>
              <a:t>ТЕОРЕТИЧЕСКАЯ ЧАСТЬ </a:t>
            </a:r>
            <a:endParaRPr lang="ru-RU" sz="4533" b="1" dirty="0">
              <a:solidFill>
                <a:srgbClr val="0070C0"/>
              </a:solidFill>
              <a:latin typeface="Merriweather"/>
              <a:cs typeface="Gotham Pro Light" pitchFamily="50" charset="0"/>
            </a:endParaRPr>
          </a:p>
        </p:txBody>
      </p:sp>
      <p:sp>
        <p:nvSpPr>
          <p:cNvPr id="13" name="Прямоугольник 12"/>
          <p:cNvSpPr/>
          <p:nvPr/>
        </p:nvSpPr>
        <p:spPr>
          <a:xfrm>
            <a:off x="478369" y="3500958"/>
            <a:ext cx="651932" cy="574453"/>
          </a:xfrm>
          <a:prstGeom prst="rect">
            <a:avLst/>
          </a:prstGeom>
        </p:spPr>
        <p:txBody>
          <a:bodyPr wrap="square" lIns="0" tIns="0" rIns="0" bIns="0">
            <a:spAutoFit/>
          </a:bodyPr>
          <a:lstStyle/>
          <a:p>
            <a:pPr defTabSz="914354"/>
            <a:endParaRPr lang="ru-RU" sz="3733" dirty="0">
              <a:solidFill>
                <a:srgbClr val="FFC000"/>
              </a:solidFill>
              <a:latin typeface="Merriweather"/>
              <a:cs typeface="Gotham Pro Light" pitchFamily="50" charset="0"/>
            </a:endParaRPr>
          </a:p>
        </p:txBody>
      </p:sp>
      <p:sp>
        <p:nvSpPr>
          <p:cNvPr id="20" name="Объект 2">
            <a:extLst>
              <a:ext uri="{FF2B5EF4-FFF2-40B4-BE49-F238E27FC236}">
                <a16:creationId xmlns:a16="http://schemas.microsoft.com/office/drawing/2014/main" id="{AA1F720E-E9DC-44D9-99D2-426D4220A903}"/>
              </a:ext>
            </a:extLst>
          </p:cNvPr>
          <p:cNvSpPr txBox="1">
            <a:spLocks/>
          </p:cNvSpPr>
          <p:nvPr/>
        </p:nvSpPr>
        <p:spPr>
          <a:xfrm>
            <a:off x="106016" y="1802456"/>
            <a:ext cx="11953461" cy="1120307"/>
          </a:xfrm>
          <a:prstGeom prst="rect">
            <a:avLst/>
          </a:prstGeom>
          <a:noFill/>
          <a:ln w="25400" cap="flat" cmpd="sng" algn="ctr">
            <a:noFill/>
            <a:prstDash val="solid"/>
          </a:ln>
        </p:spPr>
        <p:style>
          <a:lnRef idx="2">
            <a:schemeClr val="dk1"/>
          </a:lnRef>
          <a:fillRef idx="1">
            <a:schemeClr val="lt1"/>
          </a:fillRef>
          <a:effectRef idx="0">
            <a:schemeClr val="dk1"/>
          </a:effectRef>
          <a:fontRef idx="minor">
            <a:schemeClr val="dk1"/>
          </a:fontRef>
        </p:style>
        <p:txBody>
          <a:bodyPr vert="horz" wrap="square" lIns="960000" tIns="0" rIns="0" bIns="0" rtlCol="0" anchor="t" anchorCtr="0">
            <a:spAutoFit/>
          </a:bodyPr>
          <a:lstStyle>
            <a:lvl1pPr marL="342900" indent="-3429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dk1"/>
                </a:solidFill>
                <a:latin typeface="+mn-lt"/>
                <a:ea typeface="+mn-ea"/>
                <a:cs typeface="+mn-cs"/>
              </a:defRPr>
            </a:lvl9pPr>
          </a:lstStyle>
          <a:p>
            <a:pPr marL="0" indent="0" algn="ctr" defTabSz="1219170">
              <a:buNone/>
            </a:pPr>
            <a:r>
              <a:rPr lang="ru-RU" sz="4400" b="1" dirty="0" smtClean="0">
                <a:solidFill>
                  <a:srgbClr val="0070C0"/>
                </a:solidFill>
                <a:latin typeface="Merriweather"/>
                <a:cs typeface="Times New Roman" pitchFamily="18" charset="0"/>
              </a:rPr>
              <a:t>ПРАВИЛО № 1</a:t>
            </a:r>
            <a:endParaRPr lang="ru-RU" sz="4400" b="1" dirty="0">
              <a:solidFill>
                <a:srgbClr val="0070C0"/>
              </a:solidFill>
              <a:latin typeface="Merriweather"/>
              <a:cs typeface="Times New Roman" pitchFamily="18" charset="0"/>
            </a:endParaRPr>
          </a:p>
          <a:p>
            <a:pPr marL="0" indent="0" defTabSz="1219170">
              <a:buNone/>
            </a:pPr>
            <a:r>
              <a:rPr lang="ru-RU" dirty="0" smtClean="0">
                <a:solidFill>
                  <a:srgbClr val="C00000"/>
                </a:solidFill>
                <a:latin typeface="Merriweather"/>
                <a:cs typeface="Times New Roman" pitchFamily="18" charset="0"/>
              </a:rPr>
              <a:t>2</a:t>
            </a:r>
            <a:endParaRPr lang="ru-RU" dirty="0">
              <a:solidFill>
                <a:srgbClr val="C00000"/>
              </a:solidFill>
              <a:latin typeface="Merriweather"/>
              <a:cs typeface="Times New Roman" pitchFamily="18" charset="0"/>
            </a:endParaRPr>
          </a:p>
        </p:txBody>
      </p:sp>
      <p:sp>
        <p:nvSpPr>
          <p:cNvPr id="22" name="Объект 2">
            <a:extLst>
              <a:ext uri="{FF2B5EF4-FFF2-40B4-BE49-F238E27FC236}">
                <a16:creationId xmlns:a16="http://schemas.microsoft.com/office/drawing/2014/main" id="{69428282-C214-4D49-A4BB-921BB40B0E84}"/>
              </a:ext>
            </a:extLst>
          </p:cNvPr>
          <p:cNvSpPr txBox="1">
            <a:spLocks/>
          </p:cNvSpPr>
          <p:nvPr/>
        </p:nvSpPr>
        <p:spPr>
          <a:xfrm>
            <a:off x="0" y="3422169"/>
            <a:ext cx="12059477" cy="1674305"/>
          </a:xfrm>
          <a:prstGeom prst="rect">
            <a:avLst/>
          </a:prstGeom>
          <a:noFill/>
          <a:ln w="25400" cap="flat" cmpd="sng" algn="ctr">
            <a:noFill/>
            <a:prstDash val="solid"/>
          </a:ln>
        </p:spPr>
        <p:style>
          <a:lnRef idx="2">
            <a:schemeClr val="dk1"/>
          </a:lnRef>
          <a:fillRef idx="1">
            <a:schemeClr val="lt1"/>
          </a:fillRef>
          <a:effectRef idx="0">
            <a:schemeClr val="dk1"/>
          </a:effectRef>
          <a:fontRef idx="minor">
            <a:schemeClr val="dk1"/>
          </a:fontRef>
        </p:style>
        <p:txBody>
          <a:bodyPr vert="horz" wrap="square" lIns="960000" tIns="0" rIns="0" bIns="0" rtlCol="0" anchor="t" anchorCtr="0">
            <a:spAutoFit/>
          </a:bodyPr>
          <a:lstStyle>
            <a:lvl1pPr marL="342900" indent="-3429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dk1"/>
                </a:solidFill>
                <a:latin typeface="+mn-lt"/>
                <a:ea typeface="+mn-ea"/>
                <a:cs typeface="+mn-cs"/>
              </a:defRPr>
            </a:lvl9pPr>
          </a:lstStyle>
          <a:p>
            <a:pPr marL="0" indent="0" algn="ctr" defTabSz="1219170">
              <a:buNone/>
            </a:pPr>
            <a:r>
              <a:rPr lang="ru-RU" sz="4000" dirty="0" smtClean="0">
                <a:solidFill>
                  <a:srgbClr val="C00000"/>
                </a:solidFill>
                <a:latin typeface="Merriweather"/>
                <a:cs typeface="Times New Roman" pitchFamily="18" charset="0"/>
              </a:rPr>
              <a:t>ПУНКТУАЦИЯ В  СЛОЖНОСОЧИНЁННОМ ПРЕДЛОЖЕНИИ </a:t>
            </a:r>
          </a:p>
          <a:p>
            <a:pPr marL="0" indent="0" defTabSz="1219170">
              <a:buNone/>
            </a:pPr>
            <a:endParaRPr lang="ru-RU" dirty="0">
              <a:solidFill>
                <a:srgbClr val="C00000"/>
              </a:solidFill>
              <a:latin typeface="Merriweather"/>
              <a:cs typeface="Times New Roman" pitchFamily="18" charset="0"/>
            </a:endParaRPr>
          </a:p>
        </p:txBody>
      </p:sp>
      <p:sp>
        <p:nvSpPr>
          <p:cNvPr id="15" name="Объект 2">
            <a:extLst>
              <a:ext uri="{FF2B5EF4-FFF2-40B4-BE49-F238E27FC236}">
                <a16:creationId xmlns:a16="http://schemas.microsoft.com/office/drawing/2014/main" id="{EB2FE223-54B9-4C28-926A-C6129E92FFB3}"/>
              </a:ext>
            </a:extLst>
          </p:cNvPr>
          <p:cNvSpPr txBox="1">
            <a:spLocks/>
          </p:cNvSpPr>
          <p:nvPr/>
        </p:nvSpPr>
        <p:spPr>
          <a:xfrm>
            <a:off x="0" y="6255025"/>
            <a:ext cx="11224592" cy="369332"/>
          </a:xfrm>
          <a:prstGeom prst="rect">
            <a:avLst/>
          </a:prstGeom>
          <a:noFill/>
          <a:ln w="25400" cap="flat" cmpd="sng" algn="ctr">
            <a:noFill/>
            <a:prstDash val="solid"/>
          </a:ln>
        </p:spPr>
        <p:style>
          <a:lnRef idx="2">
            <a:schemeClr val="dk1"/>
          </a:lnRef>
          <a:fillRef idx="1">
            <a:schemeClr val="lt1"/>
          </a:fillRef>
          <a:effectRef idx="0">
            <a:schemeClr val="dk1"/>
          </a:effectRef>
          <a:fontRef idx="minor">
            <a:schemeClr val="dk1"/>
          </a:fontRef>
        </p:style>
        <p:txBody>
          <a:bodyPr vert="horz" wrap="square" lIns="960000" tIns="0" rIns="0" bIns="0" rtlCol="0" anchor="t" anchorCtr="0">
            <a:spAutoFit/>
          </a:bodyPr>
          <a:lstStyle>
            <a:defPPr>
              <a:defRPr lang="ru-RU"/>
            </a:defPPr>
            <a:lvl1pPr marL="0" algn="l" defTabSz="685783" rtl="0" eaLnBrk="1" latinLnBrk="0" hangingPunct="1">
              <a:defRPr sz="1350" kern="1200">
                <a:solidFill>
                  <a:schemeClr val="dk1"/>
                </a:solidFill>
                <a:latin typeface="+mn-lt"/>
                <a:ea typeface="+mn-ea"/>
                <a:cs typeface="+mn-cs"/>
              </a:defRPr>
            </a:lvl1pPr>
            <a:lvl2pPr marL="342892" algn="l" defTabSz="685783" rtl="0" eaLnBrk="1" latinLnBrk="0" hangingPunct="1">
              <a:defRPr sz="1350" kern="1200">
                <a:solidFill>
                  <a:schemeClr val="dk1"/>
                </a:solidFill>
                <a:latin typeface="+mn-lt"/>
                <a:ea typeface="+mn-ea"/>
                <a:cs typeface="+mn-cs"/>
              </a:defRPr>
            </a:lvl2pPr>
            <a:lvl3pPr marL="685783" algn="l" defTabSz="685783" rtl="0" eaLnBrk="1" latinLnBrk="0" hangingPunct="1">
              <a:defRPr sz="1350" kern="1200">
                <a:solidFill>
                  <a:schemeClr val="dk1"/>
                </a:solidFill>
                <a:latin typeface="+mn-lt"/>
                <a:ea typeface="+mn-ea"/>
                <a:cs typeface="+mn-cs"/>
              </a:defRPr>
            </a:lvl3pPr>
            <a:lvl4pPr marL="1028675" algn="l" defTabSz="685783" rtl="0" eaLnBrk="1" latinLnBrk="0" hangingPunct="1">
              <a:defRPr sz="1350" kern="1200">
                <a:solidFill>
                  <a:schemeClr val="dk1"/>
                </a:solidFill>
                <a:latin typeface="+mn-lt"/>
                <a:ea typeface="+mn-ea"/>
                <a:cs typeface="+mn-cs"/>
              </a:defRPr>
            </a:lvl4pPr>
            <a:lvl5pPr marL="1371566" algn="l" defTabSz="685783" rtl="0" eaLnBrk="1" latinLnBrk="0" hangingPunct="1">
              <a:defRPr sz="1350" kern="1200">
                <a:solidFill>
                  <a:schemeClr val="dk1"/>
                </a:solidFill>
                <a:latin typeface="+mn-lt"/>
                <a:ea typeface="+mn-ea"/>
                <a:cs typeface="+mn-cs"/>
              </a:defRPr>
            </a:lvl5pPr>
            <a:lvl6pPr marL="1714457" algn="l" defTabSz="685783" rtl="0" eaLnBrk="1" latinLnBrk="0" hangingPunct="1">
              <a:defRPr sz="1350" kern="1200">
                <a:solidFill>
                  <a:schemeClr val="dk1"/>
                </a:solidFill>
                <a:latin typeface="+mn-lt"/>
                <a:ea typeface="+mn-ea"/>
                <a:cs typeface="+mn-cs"/>
              </a:defRPr>
            </a:lvl6pPr>
            <a:lvl7pPr marL="2057348" algn="l" defTabSz="685783" rtl="0" eaLnBrk="1" latinLnBrk="0" hangingPunct="1">
              <a:defRPr sz="1350" kern="1200">
                <a:solidFill>
                  <a:schemeClr val="dk1"/>
                </a:solidFill>
                <a:latin typeface="+mn-lt"/>
                <a:ea typeface="+mn-ea"/>
                <a:cs typeface="+mn-cs"/>
              </a:defRPr>
            </a:lvl7pPr>
            <a:lvl8pPr marL="2400240" algn="l" defTabSz="685783" rtl="0" eaLnBrk="1" latinLnBrk="0" hangingPunct="1">
              <a:defRPr sz="1350" kern="1200">
                <a:solidFill>
                  <a:schemeClr val="dk1"/>
                </a:solidFill>
                <a:latin typeface="+mn-lt"/>
                <a:ea typeface="+mn-ea"/>
                <a:cs typeface="+mn-cs"/>
              </a:defRPr>
            </a:lvl8pPr>
            <a:lvl9pPr marL="2743132" algn="l" defTabSz="685783" rtl="0" eaLnBrk="1" latinLnBrk="0" hangingPunct="1">
              <a:defRPr sz="1350" kern="1200">
                <a:solidFill>
                  <a:schemeClr val="dk1"/>
                </a:solidFill>
                <a:latin typeface="+mn-lt"/>
                <a:ea typeface="+mn-ea"/>
                <a:cs typeface="+mn-cs"/>
              </a:defRPr>
            </a:lvl9pPr>
          </a:lstStyle>
          <a:p>
            <a:pPr algn="ctr" defTabSz="914354"/>
            <a:r>
              <a:rPr lang="ru-RU" sz="2400" dirty="0">
                <a:solidFill>
                  <a:srgbClr val="0070C0"/>
                </a:solidFill>
                <a:latin typeface="Merriweather"/>
                <a:cs typeface="Times New Roman" pitchFamily="18" charset="0"/>
              </a:rPr>
              <a:t>С</a:t>
            </a:r>
            <a:r>
              <a:rPr lang="ru-RU" sz="2400" dirty="0" smtClean="0">
                <a:solidFill>
                  <a:srgbClr val="0070C0"/>
                </a:solidFill>
                <a:latin typeface="Merriweather"/>
                <a:cs typeface="Times New Roman" pitchFamily="18" charset="0"/>
              </a:rPr>
              <a:t>истематизируем знания, необходимые для выполнения задания №16</a:t>
            </a:r>
            <a:endParaRPr lang="ru-RU" sz="2400" dirty="0">
              <a:solidFill>
                <a:srgbClr val="0070C0"/>
              </a:solidFill>
              <a:latin typeface="Merriweather"/>
              <a:cs typeface="Times New Roman" pitchFamily="18" charset="0"/>
            </a:endParaRPr>
          </a:p>
        </p:txBody>
      </p:sp>
      <p:grpSp>
        <p:nvGrpSpPr>
          <p:cNvPr id="11" name="Группа 10">
            <a:extLst>
              <a:ext uri="{FF2B5EF4-FFF2-40B4-BE49-F238E27FC236}">
                <a16:creationId xmlns:a16="http://schemas.microsoft.com/office/drawing/2014/main" id="{664F550B-ABAC-4F79-80CD-6E914DC6F989}"/>
              </a:ext>
            </a:extLst>
          </p:cNvPr>
          <p:cNvGrpSpPr/>
          <p:nvPr/>
        </p:nvGrpSpPr>
        <p:grpSpPr>
          <a:xfrm>
            <a:off x="21638" y="643905"/>
            <a:ext cx="1948676" cy="2278858"/>
            <a:chOff x="3076723" y="268220"/>
            <a:chExt cx="3489297" cy="4826782"/>
          </a:xfrm>
        </p:grpSpPr>
        <p:pic>
          <p:nvPicPr>
            <p:cNvPr id="12" name="Рисунок 11">
              <a:extLst>
                <a:ext uri="{FF2B5EF4-FFF2-40B4-BE49-F238E27FC236}">
                  <a16:creationId xmlns:a16="http://schemas.microsoft.com/office/drawing/2014/main" id="{1B4CA897-A646-4073-BB45-1A93C9987A4E}"/>
                </a:ext>
              </a:extLst>
            </p:cNvPr>
            <p:cNvPicPr>
              <a:picLocks noChangeAspect="1"/>
            </p:cNvPicPr>
            <p:nvPr/>
          </p:nvPicPr>
          <p:blipFill>
            <a:blip r:embed="rId4"/>
            <a:stretch>
              <a:fillRect/>
            </a:stretch>
          </p:blipFill>
          <p:spPr>
            <a:xfrm>
              <a:off x="3618662" y="268220"/>
              <a:ext cx="2947358" cy="4826782"/>
            </a:xfrm>
            <a:prstGeom prst="rect">
              <a:avLst/>
            </a:prstGeom>
          </p:spPr>
        </p:pic>
        <p:sp>
          <p:nvSpPr>
            <p:cNvPr id="14" name="Текст 2">
              <a:extLst>
                <a:ext uri="{FF2B5EF4-FFF2-40B4-BE49-F238E27FC236}">
                  <a16:creationId xmlns:a16="http://schemas.microsoft.com/office/drawing/2014/main" id="{4C1566FD-49D2-402E-B3C8-4BD6274E92EA}"/>
                </a:ext>
              </a:extLst>
            </p:cNvPr>
            <p:cNvSpPr txBox="1">
              <a:spLocks/>
            </p:cNvSpPr>
            <p:nvPr/>
          </p:nvSpPr>
          <p:spPr>
            <a:xfrm>
              <a:off x="3076723" y="3081131"/>
              <a:ext cx="2956329" cy="376779"/>
            </a:xfrm>
            <a:prstGeom prst="rect">
              <a:avLst/>
            </a:prstGeom>
            <a:noFill/>
            <a:ln w="12700" cap="flat" cmpd="sng" algn="ctr">
              <a:noFill/>
              <a:prstDash val="solid"/>
              <a:miter lim="800000"/>
            </a:ln>
            <a:effectLst/>
          </p:spPr>
          <p:txBody>
            <a:bodyPr vert="horz" lIns="121920" tIns="60960" rIns="121920" bIns="60960" rtlCol="0" anchor="b">
              <a:noAutofit/>
            </a:bodyPr>
            <a:lstStyle>
              <a:defPPr>
                <a:defRPr lang="ru-RU"/>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l" defTabSz="1219170" rtl="0" eaLnBrk="1" fontAlgn="auto" latinLnBrk="0" hangingPunct="1">
                <a:lnSpc>
                  <a:spcPct val="150000"/>
                </a:lnSpc>
                <a:spcBef>
                  <a:spcPts val="0"/>
                </a:spcBef>
                <a:spcAft>
                  <a:spcPts val="0"/>
                </a:spcAft>
                <a:buClrTx/>
                <a:buSzTx/>
                <a:buFontTx/>
                <a:buNone/>
                <a:tabLst/>
                <a:defRPr/>
              </a:pPr>
              <a:endParaRPr kumimoji="0" lang="ru-RU" sz="1333" b="1" i="0" u="none" strike="noStrike" kern="1200" cap="none" spc="0" normalizeH="0" baseline="0" noProof="0" dirty="0">
                <a:ln>
                  <a:noFill/>
                </a:ln>
                <a:solidFill>
                  <a:prstClr val="white"/>
                </a:solidFill>
                <a:effectLst/>
                <a:uLnTx/>
                <a:uFillTx/>
                <a:latin typeface="Roboto"/>
                <a:ea typeface="+mn-ea"/>
                <a:cs typeface="+mn-cs"/>
              </a:endParaRPr>
            </a:p>
          </p:txBody>
        </p:sp>
        <p:sp>
          <p:nvSpPr>
            <p:cNvPr id="16" name="Текст 2">
              <a:extLst>
                <a:ext uri="{FF2B5EF4-FFF2-40B4-BE49-F238E27FC236}">
                  <a16:creationId xmlns:a16="http://schemas.microsoft.com/office/drawing/2014/main" id="{CC1CC4BD-F2DA-4AF2-BAA5-8E5930D41D6C}"/>
                </a:ext>
              </a:extLst>
            </p:cNvPr>
            <p:cNvSpPr txBox="1">
              <a:spLocks/>
            </p:cNvSpPr>
            <p:nvPr/>
          </p:nvSpPr>
          <p:spPr>
            <a:xfrm>
              <a:off x="3780527" y="1772319"/>
              <a:ext cx="2785492" cy="1308811"/>
            </a:xfrm>
            <a:prstGeom prst="rect">
              <a:avLst/>
            </a:prstGeom>
            <a:noFill/>
            <a:ln w="12700" cap="flat" cmpd="sng" algn="ctr">
              <a:noFill/>
              <a:prstDash val="solid"/>
              <a:miter lim="800000"/>
            </a:ln>
            <a:effectLst/>
          </p:spPr>
          <p:txBody>
            <a:bodyPr vert="horz" lIns="121920" tIns="60960" rIns="121920" bIns="60960" rtlCol="0" anchor="b">
              <a:noAutofit/>
            </a:bodyPr>
            <a:lstStyle>
              <a:defPPr>
                <a:defRPr lang="ru-RU"/>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ru-RU" sz="2000" b="0" i="0" u="none" strike="noStrike" kern="1200" cap="none" spc="0" normalizeH="0" baseline="0" noProof="0" dirty="0" smtClean="0">
                  <a:ln>
                    <a:noFill/>
                  </a:ln>
                  <a:solidFill>
                    <a:prstClr val="white"/>
                  </a:solidFill>
                  <a:effectLst/>
                  <a:uLnTx/>
                  <a:uFillTx/>
                  <a:latin typeface="Roboto"/>
                  <a:ea typeface="+mn-ea"/>
                  <a:cs typeface="+mn-cs"/>
                </a:rPr>
                <a:t>РУССКИЙ </a:t>
              </a:r>
              <a:r>
                <a:rPr kumimoji="0" lang="ru-RU" sz="2000" b="0" i="0" u="none" strike="noStrike" kern="1200" cap="none" spc="0" normalizeH="0" baseline="0" noProof="0" dirty="0">
                  <a:ln>
                    <a:noFill/>
                  </a:ln>
                  <a:solidFill>
                    <a:prstClr val="white"/>
                  </a:solidFill>
                  <a:effectLst/>
                  <a:uLnTx/>
                  <a:uFillTx/>
                  <a:latin typeface="Roboto"/>
                  <a:ea typeface="+mn-ea"/>
                  <a:cs typeface="+mn-cs"/>
                </a:rPr>
                <a:t>ЯЗЫК</a:t>
              </a:r>
            </a:p>
          </p:txBody>
        </p:sp>
      </p:grpSp>
    </p:spTree>
    <p:extLst>
      <p:ext uri="{BB962C8B-B14F-4D97-AF65-F5344CB8AC3E}">
        <p14:creationId xmlns:p14="http://schemas.microsoft.com/office/powerpoint/2010/main" val="3972341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par>
                          <p:cTn id="18" fill="hold">
                            <p:stCondLst>
                              <p:cond delay="500"/>
                            </p:stCondLst>
                            <p:childTnLst>
                              <p:par>
                                <p:cTn id="19" presetID="6" presetClass="emph" presetSubtype="0" fill="hold" nodeType="afterEffect">
                                  <p:stCondLst>
                                    <p:cond delay="0"/>
                                  </p:stCondLst>
                                  <p:childTnLst>
                                    <p:animScale>
                                      <p:cBhvr>
                                        <p:cTn id="20" dur="1250" fill="hold"/>
                                        <p:tgtEl>
                                          <p:spTgt spid="11"/>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1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a:extLst>
              <a:ext uri="{FF2B5EF4-FFF2-40B4-BE49-F238E27FC236}">
                <a16:creationId xmlns:a16="http://schemas.microsoft.com/office/drawing/2014/main" id="{EB18665A-E448-45A1-AD5D-F38007761D00}"/>
              </a:ext>
            </a:extLst>
          </p:cNvPr>
          <p:cNvSpPr>
            <a:spLocks noChangeAspect="1" noChangeArrowheads="1"/>
          </p:cNvSpPr>
          <p:nvPr/>
        </p:nvSpPr>
        <p:spPr bwMode="auto">
          <a:xfrm>
            <a:off x="7994651" y="-192617"/>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ru-RU" sz="2400"/>
          </a:p>
        </p:txBody>
      </p:sp>
      <p:sp>
        <p:nvSpPr>
          <p:cNvPr id="7" name="AutoShape 2">
            <a:extLst>
              <a:ext uri="{FF2B5EF4-FFF2-40B4-BE49-F238E27FC236}">
                <a16:creationId xmlns:a16="http://schemas.microsoft.com/office/drawing/2014/main" id="{33DB812B-B22B-4643-BDDD-D647B6B6B61C}"/>
              </a:ext>
            </a:extLst>
          </p:cNvPr>
          <p:cNvSpPr>
            <a:spLocks noChangeAspect="1" noChangeArrowheads="1"/>
          </p:cNvSpPr>
          <p:nvPr/>
        </p:nvSpPr>
        <p:spPr bwMode="auto">
          <a:xfrm>
            <a:off x="13919200" y="-192617"/>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ru-RU" sz="2400"/>
          </a:p>
        </p:txBody>
      </p:sp>
      <p:sp>
        <p:nvSpPr>
          <p:cNvPr id="12" name="Прямоугольник 11">
            <a:extLst>
              <a:ext uri="{FF2B5EF4-FFF2-40B4-BE49-F238E27FC236}">
                <a16:creationId xmlns:a16="http://schemas.microsoft.com/office/drawing/2014/main" id="{5D193C88-901D-4C1F-A5D9-F48EBBF419EB}"/>
              </a:ext>
            </a:extLst>
          </p:cNvPr>
          <p:cNvSpPr/>
          <p:nvPr/>
        </p:nvSpPr>
        <p:spPr>
          <a:xfrm>
            <a:off x="478367" y="32"/>
            <a:ext cx="2701439" cy="93409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0000" tIns="480000" bIns="120000" rtlCol="0" anchor="ctr">
            <a:spAutoFit/>
          </a:bodyPr>
          <a:lstStyle/>
          <a:p>
            <a:pPr algn="ctr"/>
            <a:r>
              <a:rPr lang="ru-RU" sz="2133" b="1" dirty="0" smtClean="0"/>
              <a:t>Тренируемся!</a:t>
            </a:r>
            <a:endParaRPr lang="ru-RU" sz="2133" b="1" dirty="0"/>
          </a:p>
        </p:txBody>
      </p:sp>
      <p:sp>
        <p:nvSpPr>
          <p:cNvPr id="21" name="Прямоугольник 20">
            <a:extLst>
              <a:ext uri="{FF2B5EF4-FFF2-40B4-BE49-F238E27FC236}">
                <a16:creationId xmlns:a16="http://schemas.microsoft.com/office/drawing/2014/main" id="{2BDE3C00-E777-47DD-BF18-2BEF100F5A70}"/>
              </a:ext>
            </a:extLst>
          </p:cNvPr>
          <p:cNvSpPr/>
          <p:nvPr/>
        </p:nvSpPr>
        <p:spPr>
          <a:xfrm>
            <a:off x="631597" y="2166720"/>
            <a:ext cx="11395648" cy="1774845"/>
          </a:xfrm>
          <a:prstGeom prst="rect">
            <a:avLst/>
          </a:prstGeom>
        </p:spPr>
        <p:txBody>
          <a:bodyPr wrap="square">
            <a:spAutoFit/>
          </a:bodyPr>
          <a:lstStyle/>
          <a:p>
            <a:pPr>
              <a:spcAft>
                <a:spcPts val="1600"/>
              </a:spcAft>
            </a:pPr>
            <a:r>
              <a:rPr lang="ru-RU" sz="2133" i="1" dirty="0"/>
              <a:t>3</a:t>
            </a:r>
            <a:r>
              <a:rPr lang="ru-RU" sz="3200" i="1" dirty="0"/>
              <a:t>. Она думала о своей </a:t>
            </a:r>
            <a:r>
              <a:rPr lang="ru-RU" sz="3200" i="1" dirty="0" smtClean="0"/>
              <a:t>желании уехать и представляла себя то  на море то высоко в горах.</a:t>
            </a:r>
            <a:endParaRPr lang="ru-RU" sz="3200" i="1" dirty="0"/>
          </a:p>
          <a:p>
            <a:pPr>
              <a:spcAft>
                <a:spcPts val="1600"/>
              </a:spcAft>
            </a:pPr>
            <a:endParaRPr lang="ru-RU" sz="3200" i="1" dirty="0"/>
          </a:p>
        </p:txBody>
      </p:sp>
      <p:cxnSp>
        <p:nvCxnSpPr>
          <p:cNvPr id="42" name="Прямая соединительная линия 41"/>
          <p:cNvCxnSpPr/>
          <p:nvPr/>
        </p:nvCxnSpPr>
        <p:spPr>
          <a:xfrm>
            <a:off x="1301233" y="2681134"/>
            <a:ext cx="432000" cy="0"/>
          </a:xfrm>
          <a:prstGeom prst="line">
            <a:avLst/>
          </a:prstGeom>
          <a:ln>
            <a:solidFill>
              <a:srgbClr val="455067"/>
            </a:solidFill>
          </a:ln>
        </p:spPr>
        <p:style>
          <a:lnRef idx="1">
            <a:schemeClr val="accent1"/>
          </a:lnRef>
          <a:fillRef idx="0">
            <a:schemeClr val="accent1"/>
          </a:fillRef>
          <a:effectRef idx="0">
            <a:schemeClr val="accent1"/>
          </a:effectRef>
          <a:fontRef idx="minor">
            <a:schemeClr val="tx1"/>
          </a:fontRef>
        </p:style>
      </p:cxnSp>
      <p:grpSp>
        <p:nvGrpSpPr>
          <p:cNvPr id="43" name="Группа 42"/>
          <p:cNvGrpSpPr/>
          <p:nvPr/>
        </p:nvGrpSpPr>
        <p:grpSpPr>
          <a:xfrm>
            <a:off x="2219806" y="2681134"/>
            <a:ext cx="960000" cy="60959"/>
            <a:chOff x="5377543" y="1743830"/>
            <a:chExt cx="504000" cy="52960"/>
          </a:xfrm>
        </p:grpSpPr>
        <p:cxnSp>
          <p:nvCxnSpPr>
            <p:cNvPr id="44" name="Прямая соединительная линия 43"/>
            <p:cNvCxnSpPr/>
            <p:nvPr/>
          </p:nvCxnSpPr>
          <p:spPr>
            <a:xfrm>
              <a:off x="5377543" y="1743830"/>
              <a:ext cx="504000" cy="0"/>
            </a:xfrm>
            <a:prstGeom prst="line">
              <a:avLst/>
            </a:prstGeom>
            <a:ln>
              <a:solidFill>
                <a:srgbClr val="455067"/>
              </a:solidFill>
            </a:ln>
          </p:spPr>
          <p:style>
            <a:lnRef idx="1">
              <a:schemeClr val="accent1"/>
            </a:lnRef>
            <a:fillRef idx="0">
              <a:schemeClr val="accent1"/>
            </a:fillRef>
            <a:effectRef idx="0">
              <a:schemeClr val="accent1"/>
            </a:effectRef>
            <a:fontRef idx="minor">
              <a:schemeClr val="tx1"/>
            </a:fontRef>
          </p:style>
        </p:cxnSp>
        <p:cxnSp>
          <p:nvCxnSpPr>
            <p:cNvPr id="45" name="Прямая соединительная линия 44"/>
            <p:cNvCxnSpPr/>
            <p:nvPr/>
          </p:nvCxnSpPr>
          <p:spPr>
            <a:xfrm>
              <a:off x="5377543" y="1796790"/>
              <a:ext cx="504000" cy="0"/>
            </a:xfrm>
            <a:prstGeom prst="line">
              <a:avLst/>
            </a:prstGeom>
            <a:ln>
              <a:solidFill>
                <a:srgbClr val="455067"/>
              </a:solidFill>
            </a:ln>
          </p:spPr>
          <p:style>
            <a:lnRef idx="1">
              <a:schemeClr val="accent1"/>
            </a:lnRef>
            <a:fillRef idx="0">
              <a:schemeClr val="accent1"/>
            </a:fillRef>
            <a:effectRef idx="0">
              <a:schemeClr val="accent1"/>
            </a:effectRef>
            <a:fontRef idx="minor">
              <a:schemeClr val="tx1"/>
            </a:fontRef>
          </p:style>
        </p:cxnSp>
      </p:grpSp>
      <p:grpSp>
        <p:nvGrpSpPr>
          <p:cNvPr id="46" name="Группа 45"/>
          <p:cNvGrpSpPr/>
          <p:nvPr/>
        </p:nvGrpSpPr>
        <p:grpSpPr>
          <a:xfrm>
            <a:off x="8890632" y="2656775"/>
            <a:ext cx="960000" cy="60959"/>
            <a:chOff x="5377543" y="1743830"/>
            <a:chExt cx="504000" cy="52960"/>
          </a:xfrm>
        </p:grpSpPr>
        <p:cxnSp>
          <p:nvCxnSpPr>
            <p:cNvPr id="47" name="Прямая соединительная линия 46"/>
            <p:cNvCxnSpPr/>
            <p:nvPr/>
          </p:nvCxnSpPr>
          <p:spPr>
            <a:xfrm>
              <a:off x="5377543" y="1743830"/>
              <a:ext cx="504000" cy="0"/>
            </a:xfrm>
            <a:prstGeom prst="line">
              <a:avLst/>
            </a:prstGeom>
            <a:ln>
              <a:solidFill>
                <a:srgbClr val="455067"/>
              </a:solidFill>
            </a:ln>
          </p:spPr>
          <p:style>
            <a:lnRef idx="1">
              <a:schemeClr val="accent1"/>
            </a:lnRef>
            <a:fillRef idx="0">
              <a:schemeClr val="accent1"/>
            </a:fillRef>
            <a:effectRef idx="0">
              <a:schemeClr val="accent1"/>
            </a:effectRef>
            <a:fontRef idx="minor">
              <a:schemeClr val="tx1"/>
            </a:fontRef>
          </p:style>
        </p:cxnSp>
        <p:cxnSp>
          <p:nvCxnSpPr>
            <p:cNvPr id="48" name="Прямая соединительная линия 47"/>
            <p:cNvCxnSpPr/>
            <p:nvPr/>
          </p:nvCxnSpPr>
          <p:spPr>
            <a:xfrm>
              <a:off x="5377543" y="1796790"/>
              <a:ext cx="504000" cy="0"/>
            </a:xfrm>
            <a:prstGeom prst="line">
              <a:avLst/>
            </a:prstGeom>
            <a:ln>
              <a:solidFill>
                <a:srgbClr val="455067"/>
              </a:solidFill>
            </a:ln>
          </p:spPr>
          <p:style>
            <a:lnRef idx="1">
              <a:schemeClr val="accent1"/>
            </a:lnRef>
            <a:fillRef idx="0">
              <a:schemeClr val="accent1"/>
            </a:fillRef>
            <a:effectRef idx="0">
              <a:schemeClr val="accent1"/>
            </a:effectRef>
            <a:fontRef idx="minor">
              <a:schemeClr val="tx1"/>
            </a:fontRef>
          </p:style>
        </p:cxnSp>
      </p:grpSp>
      <p:sp>
        <p:nvSpPr>
          <p:cNvPr id="75" name="Текст 2">
            <a:extLst>
              <a:ext uri="{FF2B5EF4-FFF2-40B4-BE49-F238E27FC236}">
                <a16:creationId xmlns:a16="http://schemas.microsoft.com/office/drawing/2014/main" id="{641FB82E-BDD4-4608-8C4B-16B80863A237}"/>
              </a:ext>
            </a:extLst>
          </p:cNvPr>
          <p:cNvSpPr txBox="1">
            <a:spLocks/>
          </p:cNvSpPr>
          <p:nvPr/>
        </p:nvSpPr>
        <p:spPr>
          <a:xfrm>
            <a:off x="3637448" y="247974"/>
            <a:ext cx="8389795" cy="663780"/>
          </a:xfrm>
          <a:prstGeom prst="rect">
            <a:avLst/>
          </a:prstGeom>
          <a:noFill/>
          <a:ln>
            <a:noFill/>
          </a:ln>
        </p:spPr>
        <p:style>
          <a:lnRef idx="2">
            <a:schemeClr val="accent5"/>
          </a:lnRef>
          <a:fillRef idx="1">
            <a:schemeClr val="lt1"/>
          </a:fillRef>
          <a:effectRef idx="0">
            <a:schemeClr val="accent5"/>
          </a:effectRef>
          <a:fontRef idx="minor">
            <a:schemeClr val="dk1"/>
          </a:fontRef>
        </p:style>
        <p:txBody>
          <a:bodyPr vert="horz" lIns="121920" tIns="60960" rIns="121920" bIns="60960" rtlCol="0" anchor="b">
            <a:noAutofit/>
          </a:bodyPr>
          <a:lstStyle>
            <a:defPPr>
              <a:defRPr lang="ru-RU"/>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nSpc>
                <a:spcPct val="150000"/>
              </a:lnSpc>
            </a:pPr>
            <a:endParaRPr lang="ru-RU" sz="1067" dirty="0">
              <a:solidFill>
                <a:srgbClr val="566480"/>
              </a:solidFill>
              <a:latin typeface="+mj-lt"/>
            </a:endParaRPr>
          </a:p>
          <a:p>
            <a:r>
              <a:rPr lang="ru-RU" sz="2667" b="1" dirty="0">
                <a:solidFill>
                  <a:srgbClr val="0070C0"/>
                </a:solidFill>
                <a:latin typeface="+mj-lt"/>
              </a:rPr>
              <a:t>Рисуем схемы однородных членов!</a:t>
            </a:r>
          </a:p>
        </p:txBody>
      </p:sp>
      <p:sp>
        <p:nvSpPr>
          <p:cNvPr id="76" name="Скругленный прямоугольник 75"/>
          <p:cNvSpPr/>
          <p:nvPr/>
        </p:nvSpPr>
        <p:spPr>
          <a:xfrm>
            <a:off x="3798183" y="3657502"/>
            <a:ext cx="1692631" cy="713975"/>
          </a:xfrm>
          <a:prstGeom prst="roundRect">
            <a:avLst>
              <a:gd name="adj" fmla="val 50000"/>
            </a:avLst>
          </a:prstGeom>
          <a:ln>
            <a:solidFill>
              <a:srgbClr val="455067"/>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400" dirty="0"/>
          </a:p>
        </p:txBody>
      </p:sp>
      <p:grpSp>
        <p:nvGrpSpPr>
          <p:cNvPr id="77" name="Группа 76"/>
          <p:cNvGrpSpPr/>
          <p:nvPr/>
        </p:nvGrpSpPr>
        <p:grpSpPr>
          <a:xfrm>
            <a:off x="3965660" y="3953531"/>
            <a:ext cx="1344000" cy="60959"/>
            <a:chOff x="5377543" y="1743830"/>
            <a:chExt cx="504000" cy="52960"/>
          </a:xfrm>
        </p:grpSpPr>
        <p:cxnSp>
          <p:nvCxnSpPr>
            <p:cNvPr id="78" name="Прямая соединительная линия 77"/>
            <p:cNvCxnSpPr/>
            <p:nvPr/>
          </p:nvCxnSpPr>
          <p:spPr>
            <a:xfrm>
              <a:off x="5377543" y="1743830"/>
              <a:ext cx="504000" cy="0"/>
            </a:xfrm>
            <a:prstGeom prst="line">
              <a:avLst/>
            </a:prstGeom>
            <a:ln>
              <a:solidFill>
                <a:srgbClr val="455067"/>
              </a:solidFill>
            </a:ln>
          </p:spPr>
          <p:style>
            <a:lnRef idx="1">
              <a:schemeClr val="accent1"/>
            </a:lnRef>
            <a:fillRef idx="0">
              <a:schemeClr val="accent1"/>
            </a:fillRef>
            <a:effectRef idx="0">
              <a:schemeClr val="accent1"/>
            </a:effectRef>
            <a:fontRef idx="minor">
              <a:schemeClr val="tx1"/>
            </a:fontRef>
          </p:style>
        </p:cxnSp>
        <p:cxnSp>
          <p:nvCxnSpPr>
            <p:cNvPr id="79" name="Прямая соединительная линия 78"/>
            <p:cNvCxnSpPr/>
            <p:nvPr/>
          </p:nvCxnSpPr>
          <p:spPr>
            <a:xfrm>
              <a:off x="5377543" y="1796790"/>
              <a:ext cx="504000" cy="0"/>
            </a:xfrm>
            <a:prstGeom prst="line">
              <a:avLst/>
            </a:prstGeom>
            <a:ln>
              <a:solidFill>
                <a:srgbClr val="455067"/>
              </a:solidFill>
            </a:ln>
          </p:spPr>
          <p:style>
            <a:lnRef idx="1">
              <a:schemeClr val="accent1"/>
            </a:lnRef>
            <a:fillRef idx="0">
              <a:schemeClr val="accent1"/>
            </a:fillRef>
            <a:effectRef idx="0">
              <a:schemeClr val="accent1"/>
            </a:effectRef>
            <a:fontRef idx="minor">
              <a:schemeClr val="tx1"/>
            </a:fontRef>
          </p:style>
        </p:cxnSp>
      </p:grpSp>
      <p:sp>
        <p:nvSpPr>
          <p:cNvPr id="80" name="Скругленный прямоугольник 79"/>
          <p:cNvSpPr/>
          <p:nvPr/>
        </p:nvSpPr>
        <p:spPr>
          <a:xfrm>
            <a:off x="6505220" y="3603351"/>
            <a:ext cx="1692631" cy="713975"/>
          </a:xfrm>
          <a:prstGeom prst="roundRect">
            <a:avLst>
              <a:gd name="adj" fmla="val 50000"/>
            </a:avLst>
          </a:prstGeom>
          <a:ln>
            <a:solidFill>
              <a:srgbClr val="455067"/>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400" dirty="0"/>
          </a:p>
        </p:txBody>
      </p:sp>
      <p:grpSp>
        <p:nvGrpSpPr>
          <p:cNvPr id="81" name="Группа 80"/>
          <p:cNvGrpSpPr/>
          <p:nvPr/>
        </p:nvGrpSpPr>
        <p:grpSpPr>
          <a:xfrm>
            <a:off x="6679535" y="3929858"/>
            <a:ext cx="1344000" cy="60959"/>
            <a:chOff x="5377543" y="1743830"/>
            <a:chExt cx="504000" cy="52960"/>
          </a:xfrm>
        </p:grpSpPr>
        <p:cxnSp>
          <p:nvCxnSpPr>
            <p:cNvPr id="82" name="Прямая соединительная линия 81"/>
            <p:cNvCxnSpPr/>
            <p:nvPr/>
          </p:nvCxnSpPr>
          <p:spPr>
            <a:xfrm>
              <a:off x="5377543" y="1743830"/>
              <a:ext cx="504000" cy="0"/>
            </a:xfrm>
            <a:prstGeom prst="line">
              <a:avLst/>
            </a:prstGeom>
            <a:ln>
              <a:solidFill>
                <a:srgbClr val="455067"/>
              </a:solidFill>
            </a:ln>
          </p:spPr>
          <p:style>
            <a:lnRef idx="1">
              <a:schemeClr val="accent1"/>
            </a:lnRef>
            <a:fillRef idx="0">
              <a:schemeClr val="accent1"/>
            </a:fillRef>
            <a:effectRef idx="0">
              <a:schemeClr val="accent1"/>
            </a:effectRef>
            <a:fontRef idx="minor">
              <a:schemeClr val="tx1"/>
            </a:fontRef>
          </p:style>
        </p:cxnSp>
        <p:cxnSp>
          <p:nvCxnSpPr>
            <p:cNvPr id="83" name="Прямая соединительная линия 82"/>
            <p:cNvCxnSpPr/>
            <p:nvPr/>
          </p:nvCxnSpPr>
          <p:spPr>
            <a:xfrm>
              <a:off x="5377543" y="1796790"/>
              <a:ext cx="504000" cy="0"/>
            </a:xfrm>
            <a:prstGeom prst="line">
              <a:avLst/>
            </a:prstGeom>
            <a:ln>
              <a:solidFill>
                <a:srgbClr val="455067"/>
              </a:solidFill>
            </a:ln>
          </p:spPr>
          <p:style>
            <a:lnRef idx="1">
              <a:schemeClr val="accent1"/>
            </a:lnRef>
            <a:fillRef idx="0">
              <a:schemeClr val="accent1"/>
            </a:fillRef>
            <a:effectRef idx="0">
              <a:schemeClr val="accent1"/>
            </a:effectRef>
            <a:fontRef idx="minor">
              <a:schemeClr val="tx1"/>
            </a:fontRef>
          </p:style>
        </p:cxnSp>
      </p:grpSp>
      <p:sp>
        <p:nvSpPr>
          <p:cNvPr id="84" name="Прямоугольник 83">
            <a:extLst>
              <a:ext uri="{FF2B5EF4-FFF2-40B4-BE49-F238E27FC236}">
                <a16:creationId xmlns:a16="http://schemas.microsoft.com/office/drawing/2014/main" id="{2BDE3C00-E777-47DD-BF18-2BEF100F5A70}"/>
              </a:ext>
            </a:extLst>
          </p:cNvPr>
          <p:cNvSpPr/>
          <p:nvPr/>
        </p:nvSpPr>
        <p:spPr>
          <a:xfrm>
            <a:off x="5806911" y="3596769"/>
            <a:ext cx="443060" cy="584775"/>
          </a:xfrm>
          <a:prstGeom prst="rect">
            <a:avLst/>
          </a:prstGeom>
        </p:spPr>
        <p:txBody>
          <a:bodyPr wrap="square">
            <a:spAutoFit/>
          </a:bodyPr>
          <a:lstStyle/>
          <a:p>
            <a:pPr>
              <a:spcAft>
                <a:spcPts val="1600"/>
              </a:spcAft>
            </a:pPr>
            <a:r>
              <a:rPr lang="ru-RU" sz="3200" i="1" dirty="0"/>
              <a:t>и</a:t>
            </a:r>
          </a:p>
        </p:txBody>
      </p:sp>
      <p:cxnSp>
        <p:nvCxnSpPr>
          <p:cNvPr id="85" name="Прямая соединительная линия 84"/>
          <p:cNvCxnSpPr/>
          <p:nvPr/>
        </p:nvCxnSpPr>
        <p:spPr>
          <a:xfrm>
            <a:off x="3013448" y="3206850"/>
            <a:ext cx="624000" cy="0"/>
          </a:xfrm>
          <a:prstGeom prst="line">
            <a:avLst/>
          </a:prstGeom>
          <a:ln>
            <a:solidFill>
              <a:srgbClr val="455067"/>
            </a:solidFill>
            <a:prstDash val="dash"/>
          </a:ln>
        </p:spPr>
        <p:style>
          <a:lnRef idx="1">
            <a:schemeClr val="accent1"/>
          </a:lnRef>
          <a:fillRef idx="0">
            <a:schemeClr val="accent1"/>
          </a:fillRef>
          <a:effectRef idx="0">
            <a:schemeClr val="accent1"/>
          </a:effectRef>
          <a:fontRef idx="minor">
            <a:schemeClr val="tx1"/>
          </a:fontRef>
        </p:style>
      </p:cxnSp>
      <p:cxnSp>
        <p:nvCxnSpPr>
          <p:cNvPr id="86" name="Прямая соединительная линия 85"/>
          <p:cNvCxnSpPr/>
          <p:nvPr/>
        </p:nvCxnSpPr>
        <p:spPr>
          <a:xfrm>
            <a:off x="6679535" y="3206850"/>
            <a:ext cx="816000" cy="0"/>
          </a:xfrm>
          <a:prstGeom prst="line">
            <a:avLst/>
          </a:prstGeom>
          <a:ln>
            <a:solidFill>
              <a:srgbClr val="455067"/>
            </a:solidFill>
            <a:prstDash val="dash"/>
          </a:ln>
        </p:spPr>
        <p:style>
          <a:lnRef idx="1">
            <a:schemeClr val="accent1"/>
          </a:lnRef>
          <a:fillRef idx="0">
            <a:schemeClr val="accent1"/>
          </a:fillRef>
          <a:effectRef idx="0">
            <a:schemeClr val="accent1"/>
          </a:effectRef>
          <a:fontRef idx="minor">
            <a:schemeClr val="tx1"/>
          </a:fontRef>
        </p:style>
      </p:cxnSp>
      <p:sp>
        <p:nvSpPr>
          <p:cNvPr id="87" name="Скругленный прямоугольник 86"/>
          <p:cNvSpPr/>
          <p:nvPr/>
        </p:nvSpPr>
        <p:spPr>
          <a:xfrm>
            <a:off x="3806614" y="5002979"/>
            <a:ext cx="1692631" cy="713975"/>
          </a:xfrm>
          <a:prstGeom prst="roundRect">
            <a:avLst>
              <a:gd name="adj" fmla="val 50000"/>
            </a:avLst>
          </a:prstGeom>
          <a:ln>
            <a:solidFill>
              <a:srgbClr val="455067"/>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400" dirty="0"/>
          </a:p>
        </p:txBody>
      </p:sp>
      <p:sp>
        <p:nvSpPr>
          <p:cNvPr id="88" name="Скругленный прямоугольник 87"/>
          <p:cNvSpPr/>
          <p:nvPr/>
        </p:nvSpPr>
        <p:spPr>
          <a:xfrm>
            <a:off x="6553251" y="5016593"/>
            <a:ext cx="1692631" cy="713975"/>
          </a:xfrm>
          <a:prstGeom prst="roundRect">
            <a:avLst>
              <a:gd name="adj" fmla="val 50000"/>
            </a:avLst>
          </a:prstGeom>
          <a:ln>
            <a:solidFill>
              <a:srgbClr val="455067"/>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400" dirty="0"/>
          </a:p>
        </p:txBody>
      </p:sp>
      <p:sp>
        <p:nvSpPr>
          <p:cNvPr id="89" name="Прямоугольник 88">
            <a:extLst>
              <a:ext uri="{FF2B5EF4-FFF2-40B4-BE49-F238E27FC236}">
                <a16:creationId xmlns:a16="http://schemas.microsoft.com/office/drawing/2014/main" id="{2BDE3C00-E777-47DD-BF18-2BEF100F5A70}"/>
              </a:ext>
            </a:extLst>
          </p:cNvPr>
          <p:cNvSpPr/>
          <p:nvPr/>
        </p:nvSpPr>
        <p:spPr>
          <a:xfrm>
            <a:off x="5660087" y="5002979"/>
            <a:ext cx="805008" cy="584775"/>
          </a:xfrm>
          <a:prstGeom prst="rect">
            <a:avLst/>
          </a:prstGeom>
        </p:spPr>
        <p:txBody>
          <a:bodyPr wrap="square">
            <a:spAutoFit/>
          </a:bodyPr>
          <a:lstStyle/>
          <a:p>
            <a:pPr>
              <a:spcAft>
                <a:spcPts val="1600"/>
              </a:spcAft>
            </a:pPr>
            <a:r>
              <a:rPr lang="ru-RU" sz="3200" i="1" dirty="0"/>
              <a:t>то</a:t>
            </a:r>
          </a:p>
        </p:txBody>
      </p:sp>
      <p:cxnSp>
        <p:nvCxnSpPr>
          <p:cNvPr id="90" name="Прямая соединительная линия 89"/>
          <p:cNvCxnSpPr/>
          <p:nvPr/>
        </p:nvCxnSpPr>
        <p:spPr>
          <a:xfrm>
            <a:off x="4045013" y="5359736"/>
            <a:ext cx="1344000" cy="0"/>
          </a:xfrm>
          <a:prstGeom prst="line">
            <a:avLst/>
          </a:prstGeom>
          <a:ln>
            <a:solidFill>
              <a:srgbClr val="455067"/>
            </a:solidFill>
            <a:prstDash val="dash"/>
          </a:ln>
        </p:spPr>
        <p:style>
          <a:lnRef idx="1">
            <a:schemeClr val="accent1"/>
          </a:lnRef>
          <a:fillRef idx="0">
            <a:schemeClr val="accent1"/>
          </a:fillRef>
          <a:effectRef idx="0">
            <a:schemeClr val="accent1"/>
          </a:effectRef>
          <a:fontRef idx="minor">
            <a:schemeClr val="tx1"/>
          </a:fontRef>
        </p:style>
      </p:cxnSp>
      <p:cxnSp>
        <p:nvCxnSpPr>
          <p:cNvPr id="91" name="Прямая соединительная линия 90"/>
          <p:cNvCxnSpPr/>
          <p:nvPr/>
        </p:nvCxnSpPr>
        <p:spPr>
          <a:xfrm>
            <a:off x="6733013" y="5359736"/>
            <a:ext cx="1344000" cy="0"/>
          </a:xfrm>
          <a:prstGeom prst="line">
            <a:avLst/>
          </a:prstGeom>
          <a:ln>
            <a:solidFill>
              <a:srgbClr val="455067"/>
            </a:solidFill>
            <a:prstDash val="dash"/>
          </a:ln>
        </p:spPr>
        <p:style>
          <a:lnRef idx="1">
            <a:schemeClr val="accent1"/>
          </a:lnRef>
          <a:fillRef idx="0">
            <a:schemeClr val="accent1"/>
          </a:fillRef>
          <a:effectRef idx="0">
            <a:schemeClr val="accent1"/>
          </a:effectRef>
          <a:fontRef idx="minor">
            <a:schemeClr val="tx1"/>
          </a:fontRef>
        </p:style>
      </p:cxnSp>
      <p:sp>
        <p:nvSpPr>
          <p:cNvPr id="92" name="Прямоугольник 91">
            <a:extLst>
              <a:ext uri="{FF2B5EF4-FFF2-40B4-BE49-F238E27FC236}">
                <a16:creationId xmlns:a16="http://schemas.microsoft.com/office/drawing/2014/main" id="{2BDE3C00-E777-47DD-BF18-2BEF100F5A70}"/>
              </a:ext>
            </a:extLst>
          </p:cNvPr>
          <p:cNvSpPr/>
          <p:nvPr/>
        </p:nvSpPr>
        <p:spPr>
          <a:xfrm>
            <a:off x="2911724" y="4989365"/>
            <a:ext cx="805008" cy="584775"/>
          </a:xfrm>
          <a:prstGeom prst="rect">
            <a:avLst/>
          </a:prstGeom>
        </p:spPr>
        <p:txBody>
          <a:bodyPr wrap="square">
            <a:spAutoFit/>
          </a:bodyPr>
          <a:lstStyle/>
          <a:p>
            <a:pPr>
              <a:spcAft>
                <a:spcPts val="1600"/>
              </a:spcAft>
            </a:pPr>
            <a:r>
              <a:rPr lang="ru-RU" sz="3200" i="1" dirty="0"/>
              <a:t>то</a:t>
            </a:r>
          </a:p>
        </p:txBody>
      </p:sp>
    </p:spTree>
    <p:extLst>
      <p:ext uri="{BB962C8B-B14F-4D97-AF65-F5344CB8AC3E}">
        <p14:creationId xmlns:p14="http://schemas.microsoft.com/office/powerpoint/2010/main" val="4965786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fade">
                                      <p:cBhvr>
                                        <p:cTn id="7" dur="500"/>
                                        <p:tgtEl>
                                          <p:spTgt spid="7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6"/>
                                        </p:tgtEl>
                                        <p:attrNameLst>
                                          <p:attrName>style.visibility</p:attrName>
                                        </p:attrNameLst>
                                      </p:cBhvr>
                                      <p:to>
                                        <p:strVal val="visible"/>
                                      </p:to>
                                    </p:set>
                                    <p:animEffect transition="in" filter="fade">
                                      <p:cBhvr>
                                        <p:cTn id="10" dur="500"/>
                                        <p:tgtEl>
                                          <p:spTgt spid="7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0"/>
                                        </p:tgtEl>
                                        <p:attrNameLst>
                                          <p:attrName>style.visibility</p:attrName>
                                        </p:attrNameLst>
                                      </p:cBhvr>
                                      <p:to>
                                        <p:strVal val="visible"/>
                                      </p:to>
                                    </p:set>
                                    <p:animEffect transition="in" filter="fade">
                                      <p:cBhvr>
                                        <p:cTn id="15" dur="500"/>
                                        <p:tgtEl>
                                          <p:spTgt spid="80"/>
                                        </p:tgtEl>
                                      </p:cBhvr>
                                    </p:animEffect>
                                  </p:childTnLst>
                                </p:cTn>
                              </p:par>
                              <p:par>
                                <p:cTn id="16" presetID="10" presetClass="entr" presetSubtype="0" fill="hold" nodeType="withEffect">
                                  <p:stCondLst>
                                    <p:cond delay="0"/>
                                  </p:stCondLst>
                                  <p:childTnLst>
                                    <p:set>
                                      <p:cBhvr>
                                        <p:cTn id="17" dur="1" fill="hold">
                                          <p:stCondLst>
                                            <p:cond delay="0"/>
                                          </p:stCondLst>
                                        </p:cTn>
                                        <p:tgtEl>
                                          <p:spTgt spid="81"/>
                                        </p:tgtEl>
                                        <p:attrNameLst>
                                          <p:attrName>style.visibility</p:attrName>
                                        </p:attrNameLst>
                                      </p:cBhvr>
                                      <p:to>
                                        <p:strVal val="visible"/>
                                      </p:to>
                                    </p:set>
                                    <p:animEffect transition="in" filter="fade">
                                      <p:cBhvr>
                                        <p:cTn id="18" dur="500"/>
                                        <p:tgtEl>
                                          <p:spTgt spid="8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84"/>
                                        </p:tgtEl>
                                        <p:attrNameLst>
                                          <p:attrName>style.visibility</p:attrName>
                                        </p:attrNameLst>
                                      </p:cBhvr>
                                      <p:to>
                                        <p:strVal val="visible"/>
                                      </p:to>
                                    </p:set>
                                    <p:animEffect transition="in" filter="fade">
                                      <p:cBhvr>
                                        <p:cTn id="23" dur="500"/>
                                        <p:tgtEl>
                                          <p:spTgt spid="8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85"/>
                                        </p:tgtEl>
                                        <p:attrNameLst>
                                          <p:attrName>style.visibility</p:attrName>
                                        </p:attrNameLst>
                                      </p:cBhvr>
                                      <p:to>
                                        <p:strVal val="visible"/>
                                      </p:to>
                                    </p:set>
                                    <p:animEffect transition="in" filter="wipe(left)">
                                      <p:cBhvr>
                                        <p:cTn id="28" dur="500"/>
                                        <p:tgtEl>
                                          <p:spTgt spid="85"/>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86"/>
                                        </p:tgtEl>
                                        <p:attrNameLst>
                                          <p:attrName>style.visibility</p:attrName>
                                        </p:attrNameLst>
                                      </p:cBhvr>
                                      <p:to>
                                        <p:strVal val="visible"/>
                                      </p:to>
                                    </p:set>
                                    <p:animEffect transition="in" filter="wipe(left)">
                                      <p:cBhvr>
                                        <p:cTn id="33" dur="500"/>
                                        <p:tgtEl>
                                          <p:spTgt spid="86"/>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87"/>
                                        </p:tgtEl>
                                        <p:attrNameLst>
                                          <p:attrName>style.visibility</p:attrName>
                                        </p:attrNameLst>
                                      </p:cBhvr>
                                      <p:to>
                                        <p:strVal val="visible"/>
                                      </p:to>
                                    </p:set>
                                    <p:animEffect transition="in" filter="fade">
                                      <p:cBhvr>
                                        <p:cTn id="38" dur="500"/>
                                        <p:tgtEl>
                                          <p:spTgt spid="87"/>
                                        </p:tgtEl>
                                      </p:cBhvr>
                                    </p:animEffect>
                                  </p:childTnLst>
                                </p:cTn>
                              </p:par>
                              <p:par>
                                <p:cTn id="39" presetID="22" presetClass="entr" presetSubtype="8" fill="hold" nodeType="withEffect">
                                  <p:stCondLst>
                                    <p:cond delay="0"/>
                                  </p:stCondLst>
                                  <p:childTnLst>
                                    <p:set>
                                      <p:cBhvr>
                                        <p:cTn id="40" dur="1" fill="hold">
                                          <p:stCondLst>
                                            <p:cond delay="0"/>
                                          </p:stCondLst>
                                        </p:cTn>
                                        <p:tgtEl>
                                          <p:spTgt spid="90"/>
                                        </p:tgtEl>
                                        <p:attrNameLst>
                                          <p:attrName>style.visibility</p:attrName>
                                        </p:attrNameLst>
                                      </p:cBhvr>
                                      <p:to>
                                        <p:strVal val="visible"/>
                                      </p:to>
                                    </p:set>
                                    <p:animEffect transition="in" filter="wipe(left)">
                                      <p:cBhvr>
                                        <p:cTn id="41" dur="500"/>
                                        <p:tgtEl>
                                          <p:spTgt spid="90"/>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88"/>
                                        </p:tgtEl>
                                        <p:attrNameLst>
                                          <p:attrName>style.visibility</p:attrName>
                                        </p:attrNameLst>
                                      </p:cBhvr>
                                      <p:to>
                                        <p:strVal val="visible"/>
                                      </p:to>
                                    </p:set>
                                    <p:animEffect transition="in" filter="fade">
                                      <p:cBhvr>
                                        <p:cTn id="46" dur="500"/>
                                        <p:tgtEl>
                                          <p:spTgt spid="88"/>
                                        </p:tgtEl>
                                      </p:cBhvr>
                                    </p:animEffect>
                                  </p:childTnLst>
                                </p:cTn>
                              </p:par>
                              <p:par>
                                <p:cTn id="47" presetID="22" presetClass="entr" presetSubtype="8" fill="hold" nodeType="withEffect">
                                  <p:stCondLst>
                                    <p:cond delay="0"/>
                                  </p:stCondLst>
                                  <p:childTnLst>
                                    <p:set>
                                      <p:cBhvr>
                                        <p:cTn id="48" dur="1" fill="hold">
                                          <p:stCondLst>
                                            <p:cond delay="0"/>
                                          </p:stCondLst>
                                        </p:cTn>
                                        <p:tgtEl>
                                          <p:spTgt spid="91"/>
                                        </p:tgtEl>
                                        <p:attrNameLst>
                                          <p:attrName>style.visibility</p:attrName>
                                        </p:attrNameLst>
                                      </p:cBhvr>
                                      <p:to>
                                        <p:strVal val="visible"/>
                                      </p:to>
                                    </p:set>
                                    <p:animEffect transition="in" filter="wipe(left)">
                                      <p:cBhvr>
                                        <p:cTn id="49" dur="500"/>
                                        <p:tgtEl>
                                          <p:spTgt spid="91"/>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89"/>
                                        </p:tgtEl>
                                        <p:attrNameLst>
                                          <p:attrName>style.visibility</p:attrName>
                                        </p:attrNameLst>
                                      </p:cBhvr>
                                      <p:to>
                                        <p:strVal val="visible"/>
                                      </p:to>
                                    </p:set>
                                    <p:animEffect transition="in" filter="fade">
                                      <p:cBhvr>
                                        <p:cTn id="54" dur="500"/>
                                        <p:tgtEl>
                                          <p:spTgt spid="89"/>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92"/>
                                        </p:tgtEl>
                                        <p:attrNameLst>
                                          <p:attrName>style.visibility</p:attrName>
                                        </p:attrNameLst>
                                      </p:cBhvr>
                                      <p:to>
                                        <p:strVal val="visible"/>
                                      </p:to>
                                    </p:set>
                                    <p:animEffect transition="in" filter="fade">
                                      <p:cBhvr>
                                        <p:cTn id="5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80" grpId="0" animBg="1"/>
      <p:bldP spid="84" grpId="0"/>
      <p:bldP spid="87" grpId="0" animBg="1"/>
      <p:bldP spid="88" grpId="0" animBg="1"/>
      <p:bldP spid="89" grpId="0"/>
      <p:bldP spid="9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a:extLst>
              <a:ext uri="{FF2B5EF4-FFF2-40B4-BE49-F238E27FC236}">
                <a16:creationId xmlns:a16="http://schemas.microsoft.com/office/drawing/2014/main" id="{EB18665A-E448-45A1-AD5D-F38007761D00}"/>
              </a:ext>
            </a:extLst>
          </p:cNvPr>
          <p:cNvSpPr>
            <a:spLocks noChangeAspect="1" noChangeArrowheads="1"/>
          </p:cNvSpPr>
          <p:nvPr/>
        </p:nvSpPr>
        <p:spPr bwMode="auto">
          <a:xfrm>
            <a:off x="7994651" y="-192617"/>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ru-RU" sz="2400"/>
          </a:p>
        </p:txBody>
      </p:sp>
      <p:sp>
        <p:nvSpPr>
          <p:cNvPr id="7" name="AutoShape 2">
            <a:extLst>
              <a:ext uri="{FF2B5EF4-FFF2-40B4-BE49-F238E27FC236}">
                <a16:creationId xmlns:a16="http://schemas.microsoft.com/office/drawing/2014/main" id="{33DB812B-B22B-4643-BDDD-D647B6B6B61C}"/>
              </a:ext>
            </a:extLst>
          </p:cNvPr>
          <p:cNvSpPr>
            <a:spLocks noChangeAspect="1" noChangeArrowheads="1"/>
          </p:cNvSpPr>
          <p:nvPr/>
        </p:nvSpPr>
        <p:spPr bwMode="auto">
          <a:xfrm>
            <a:off x="13919200" y="-192617"/>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ru-RU" sz="2400"/>
          </a:p>
        </p:txBody>
      </p:sp>
      <p:sp>
        <p:nvSpPr>
          <p:cNvPr id="12" name="Прямоугольник 11">
            <a:extLst>
              <a:ext uri="{FF2B5EF4-FFF2-40B4-BE49-F238E27FC236}">
                <a16:creationId xmlns:a16="http://schemas.microsoft.com/office/drawing/2014/main" id="{5D193C88-901D-4C1F-A5D9-F48EBBF419EB}"/>
              </a:ext>
            </a:extLst>
          </p:cNvPr>
          <p:cNvSpPr/>
          <p:nvPr/>
        </p:nvSpPr>
        <p:spPr>
          <a:xfrm>
            <a:off x="-10599" y="213784"/>
            <a:ext cx="2701439" cy="93409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0000" tIns="480000" bIns="120000" rtlCol="0" anchor="ctr">
            <a:spAutoFit/>
          </a:bodyPr>
          <a:lstStyle/>
          <a:p>
            <a:pPr algn="ctr"/>
            <a:r>
              <a:rPr lang="ru-RU" sz="2133" b="1" dirty="0" smtClean="0"/>
              <a:t>Тренируемся!</a:t>
            </a:r>
            <a:endParaRPr lang="ru-RU" sz="2133" b="1" dirty="0"/>
          </a:p>
        </p:txBody>
      </p:sp>
      <p:sp>
        <p:nvSpPr>
          <p:cNvPr id="21" name="Прямоугольник 20">
            <a:extLst>
              <a:ext uri="{FF2B5EF4-FFF2-40B4-BE49-F238E27FC236}">
                <a16:creationId xmlns:a16="http://schemas.microsoft.com/office/drawing/2014/main" id="{2BDE3C00-E777-47DD-BF18-2BEF100F5A70}"/>
              </a:ext>
            </a:extLst>
          </p:cNvPr>
          <p:cNvSpPr/>
          <p:nvPr/>
        </p:nvSpPr>
        <p:spPr>
          <a:xfrm>
            <a:off x="279928" y="2164816"/>
            <a:ext cx="11866989" cy="2021066"/>
          </a:xfrm>
          <a:prstGeom prst="rect">
            <a:avLst/>
          </a:prstGeom>
        </p:spPr>
        <p:txBody>
          <a:bodyPr wrap="square">
            <a:spAutoFit/>
          </a:bodyPr>
          <a:lstStyle/>
          <a:p>
            <a:pPr>
              <a:spcAft>
                <a:spcPts val="1600"/>
              </a:spcAft>
            </a:pPr>
            <a:r>
              <a:rPr lang="ru-RU" sz="2133" i="1" dirty="0"/>
              <a:t>3. </a:t>
            </a:r>
            <a:r>
              <a:rPr lang="ru-RU" sz="3200" i="1" dirty="0"/>
              <a:t>Она думала о </a:t>
            </a:r>
            <a:r>
              <a:rPr lang="ru-RU" sz="3200" i="1" dirty="0" smtClean="0"/>
              <a:t>своём желании уехать </a:t>
            </a:r>
            <a:r>
              <a:rPr lang="ru-RU" sz="4000" i="1" dirty="0" smtClean="0"/>
              <a:t>и</a:t>
            </a:r>
            <a:r>
              <a:rPr lang="ru-RU" sz="3200" i="1" dirty="0" smtClean="0"/>
              <a:t> представляла себя </a:t>
            </a:r>
            <a:r>
              <a:rPr lang="ru-RU" sz="4000" i="1" dirty="0" smtClean="0"/>
              <a:t> то </a:t>
            </a:r>
            <a:r>
              <a:rPr lang="ru-RU" sz="3200" i="1" dirty="0" smtClean="0"/>
              <a:t>на море  </a:t>
            </a:r>
            <a:r>
              <a:rPr lang="ru-RU" sz="4000" i="1" dirty="0" smtClean="0"/>
              <a:t>то</a:t>
            </a:r>
            <a:r>
              <a:rPr lang="ru-RU" sz="3200" i="1" dirty="0" smtClean="0"/>
              <a:t> высоко в горах.</a:t>
            </a:r>
            <a:endParaRPr lang="ru-RU" sz="3200" i="1" dirty="0"/>
          </a:p>
          <a:p>
            <a:pPr>
              <a:spcAft>
                <a:spcPts val="1600"/>
              </a:spcAft>
            </a:pPr>
            <a:endParaRPr lang="ru-RU" sz="3200" i="1" dirty="0"/>
          </a:p>
        </p:txBody>
      </p:sp>
      <p:cxnSp>
        <p:nvCxnSpPr>
          <p:cNvPr id="42" name="Прямая соединительная линия 41"/>
          <p:cNvCxnSpPr/>
          <p:nvPr/>
        </p:nvCxnSpPr>
        <p:spPr>
          <a:xfrm>
            <a:off x="726199" y="2781576"/>
            <a:ext cx="432000" cy="0"/>
          </a:xfrm>
          <a:prstGeom prst="line">
            <a:avLst/>
          </a:prstGeom>
          <a:ln>
            <a:solidFill>
              <a:srgbClr val="455067"/>
            </a:solidFill>
          </a:ln>
        </p:spPr>
        <p:style>
          <a:lnRef idx="1">
            <a:schemeClr val="accent1"/>
          </a:lnRef>
          <a:fillRef idx="0">
            <a:schemeClr val="accent1"/>
          </a:fillRef>
          <a:effectRef idx="0">
            <a:schemeClr val="accent1"/>
          </a:effectRef>
          <a:fontRef idx="minor">
            <a:schemeClr val="tx1"/>
          </a:fontRef>
        </p:style>
      </p:cxnSp>
      <p:grpSp>
        <p:nvGrpSpPr>
          <p:cNvPr id="43" name="Группа 42"/>
          <p:cNvGrpSpPr/>
          <p:nvPr/>
        </p:nvGrpSpPr>
        <p:grpSpPr>
          <a:xfrm>
            <a:off x="1627576" y="2752265"/>
            <a:ext cx="960000" cy="60959"/>
            <a:chOff x="5377543" y="1743830"/>
            <a:chExt cx="504000" cy="52960"/>
          </a:xfrm>
        </p:grpSpPr>
        <p:cxnSp>
          <p:nvCxnSpPr>
            <p:cNvPr id="44" name="Прямая соединительная линия 43"/>
            <p:cNvCxnSpPr/>
            <p:nvPr/>
          </p:nvCxnSpPr>
          <p:spPr>
            <a:xfrm>
              <a:off x="5377543" y="1743830"/>
              <a:ext cx="504000" cy="0"/>
            </a:xfrm>
            <a:prstGeom prst="line">
              <a:avLst/>
            </a:prstGeom>
            <a:ln>
              <a:solidFill>
                <a:srgbClr val="455067"/>
              </a:solidFill>
            </a:ln>
          </p:spPr>
          <p:style>
            <a:lnRef idx="1">
              <a:schemeClr val="accent1"/>
            </a:lnRef>
            <a:fillRef idx="0">
              <a:schemeClr val="accent1"/>
            </a:fillRef>
            <a:effectRef idx="0">
              <a:schemeClr val="accent1"/>
            </a:effectRef>
            <a:fontRef idx="minor">
              <a:schemeClr val="tx1"/>
            </a:fontRef>
          </p:style>
        </p:cxnSp>
        <p:cxnSp>
          <p:nvCxnSpPr>
            <p:cNvPr id="45" name="Прямая соединительная линия 44"/>
            <p:cNvCxnSpPr/>
            <p:nvPr/>
          </p:nvCxnSpPr>
          <p:spPr>
            <a:xfrm>
              <a:off x="5377543" y="1796790"/>
              <a:ext cx="504000" cy="0"/>
            </a:xfrm>
            <a:prstGeom prst="line">
              <a:avLst/>
            </a:prstGeom>
            <a:ln>
              <a:solidFill>
                <a:srgbClr val="455067"/>
              </a:solidFill>
            </a:ln>
          </p:spPr>
          <p:style>
            <a:lnRef idx="1">
              <a:schemeClr val="accent1"/>
            </a:lnRef>
            <a:fillRef idx="0">
              <a:schemeClr val="accent1"/>
            </a:fillRef>
            <a:effectRef idx="0">
              <a:schemeClr val="accent1"/>
            </a:effectRef>
            <a:fontRef idx="minor">
              <a:schemeClr val="tx1"/>
            </a:fontRef>
          </p:style>
        </p:cxnSp>
      </p:grpSp>
      <p:grpSp>
        <p:nvGrpSpPr>
          <p:cNvPr id="46" name="Группа 45"/>
          <p:cNvGrpSpPr/>
          <p:nvPr/>
        </p:nvGrpSpPr>
        <p:grpSpPr>
          <a:xfrm>
            <a:off x="8534006" y="2803514"/>
            <a:ext cx="1993338" cy="74912"/>
            <a:chOff x="5377543" y="1743830"/>
            <a:chExt cx="504000" cy="52960"/>
          </a:xfrm>
        </p:grpSpPr>
        <p:cxnSp>
          <p:nvCxnSpPr>
            <p:cNvPr id="47" name="Прямая соединительная линия 46"/>
            <p:cNvCxnSpPr/>
            <p:nvPr/>
          </p:nvCxnSpPr>
          <p:spPr>
            <a:xfrm>
              <a:off x="5377543" y="1743830"/>
              <a:ext cx="504000" cy="0"/>
            </a:xfrm>
            <a:prstGeom prst="line">
              <a:avLst/>
            </a:prstGeom>
            <a:ln>
              <a:solidFill>
                <a:srgbClr val="455067"/>
              </a:solidFill>
            </a:ln>
          </p:spPr>
          <p:style>
            <a:lnRef idx="1">
              <a:schemeClr val="accent1"/>
            </a:lnRef>
            <a:fillRef idx="0">
              <a:schemeClr val="accent1"/>
            </a:fillRef>
            <a:effectRef idx="0">
              <a:schemeClr val="accent1"/>
            </a:effectRef>
            <a:fontRef idx="minor">
              <a:schemeClr val="tx1"/>
            </a:fontRef>
          </p:style>
        </p:cxnSp>
        <p:cxnSp>
          <p:nvCxnSpPr>
            <p:cNvPr id="48" name="Прямая соединительная линия 47"/>
            <p:cNvCxnSpPr/>
            <p:nvPr/>
          </p:nvCxnSpPr>
          <p:spPr>
            <a:xfrm>
              <a:off x="5377543" y="1796790"/>
              <a:ext cx="504000" cy="0"/>
            </a:xfrm>
            <a:prstGeom prst="line">
              <a:avLst/>
            </a:prstGeom>
            <a:ln>
              <a:solidFill>
                <a:srgbClr val="455067"/>
              </a:solidFill>
            </a:ln>
          </p:spPr>
          <p:style>
            <a:lnRef idx="1">
              <a:schemeClr val="accent1"/>
            </a:lnRef>
            <a:fillRef idx="0">
              <a:schemeClr val="accent1"/>
            </a:fillRef>
            <a:effectRef idx="0">
              <a:schemeClr val="accent1"/>
            </a:effectRef>
            <a:fontRef idx="minor">
              <a:schemeClr val="tx1"/>
            </a:fontRef>
          </p:style>
        </p:cxnSp>
      </p:grpSp>
      <p:sp>
        <p:nvSpPr>
          <p:cNvPr id="76" name="Скругленный прямоугольник 75"/>
          <p:cNvSpPr/>
          <p:nvPr/>
        </p:nvSpPr>
        <p:spPr>
          <a:xfrm>
            <a:off x="7260247" y="3872397"/>
            <a:ext cx="1574466" cy="713975"/>
          </a:xfrm>
          <a:prstGeom prst="roundRect">
            <a:avLst>
              <a:gd name="adj" fmla="val 50000"/>
            </a:avLst>
          </a:prstGeom>
          <a:ln>
            <a:solidFill>
              <a:srgbClr val="455067"/>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400" dirty="0"/>
          </a:p>
        </p:txBody>
      </p:sp>
      <p:grpSp>
        <p:nvGrpSpPr>
          <p:cNvPr id="77" name="Группа 76"/>
          <p:cNvGrpSpPr/>
          <p:nvPr/>
        </p:nvGrpSpPr>
        <p:grpSpPr>
          <a:xfrm>
            <a:off x="7260247" y="4229384"/>
            <a:ext cx="1344000" cy="60959"/>
            <a:chOff x="5377543" y="1743830"/>
            <a:chExt cx="504000" cy="52960"/>
          </a:xfrm>
        </p:grpSpPr>
        <p:cxnSp>
          <p:nvCxnSpPr>
            <p:cNvPr id="78" name="Прямая соединительная линия 77"/>
            <p:cNvCxnSpPr/>
            <p:nvPr/>
          </p:nvCxnSpPr>
          <p:spPr>
            <a:xfrm>
              <a:off x="5377543" y="1743830"/>
              <a:ext cx="504000" cy="0"/>
            </a:xfrm>
            <a:prstGeom prst="line">
              <a:avLst/>
            </a:prstGeom>
            <a:ln>
              <a:solidFill>
                <a:srgbClr val="455067"/>
              </a:solidFill>
            </a:ln>
          </p:spPr>
          <p:style>
            <a:lnRef idx="1">
              <a:schemeClr val="accent1"/>
            </a:lnRef>
            <a:fillRef idx="0">
              <a:schemeClr val="accent1"/>
            </a:fillRef>
            <a:effectRef idx="0">
              <a:schemeClr val="accent1"/>
            </a:effectRef>
            <a:fontRef idx="minor">
              <a:schemeClr val="tx1"/>
            </a:fontRef>
          </p:style>
        </p:cxnSp>
        <p:cxnSp>
          <p:nvCxnSpPr>
            <p:cNvPr id="79" name="Прямая соединительная линия 78"/>
            <p:cNvCxnSpPr/>
            <p:nvPr/>
          </p:nvCxnSpPr>
          <p:spPr>
            <a:xfrm>
              <a:off x="5377543" y="1796790"/>
              <a:ext cx="504000" cy="0"/>
            </a:xfrm>
            <a:prstGeom prst="line">
              <a:avLst/>
            </a:prstGeom>
            <a:ln>
              <a:solidFill>
                <a:srgbClr val="455067"/>
              </a:solidFill>
            </a:ln>
          </p:spPr>
          <p:style>
            <a:lnRef idx="1">
              <a:schemeClr val="accent1"/>
            </a:lnRef>
            <a:fillRef idx="0">
              <a:schemeClr val="accent1"/>
            </a:fillRef>
            <a:effectRef idx="0">
              <a:schemeClr val="accent1"/>
            </a:effectRef>
            <a:fontRef idx="minor">
              <a:schemeClr val="tx1"/>
            </a:fontRef>
          </p:style>
        </p:cxnSp>
      </p:grpSp>
      <p:sp>
        <p:nvSpPr>
          <p:cNvPr id="80" name="Скругленный прямоугольник 79"/>
          <p:cNvSpPr/>
          <p:nvPr/>
        </p:nvSpPr>
        <p:spPr>
          <a:xfrm>
            <a:off x="9662614" y="3947309"/>
            <a:ext cx="1692631" cy="713975"/>
          </a:xfrm>
          <a:prstGeom prst="roundRect">
            <a:avLst>
              <a:gd name="adj" fmla="val 50000"/>
            </a:avLst>
          </a:prstGeom>
          <a:ln>
            <a:solidFill>
              <a:srgbClr val="455067"/>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400" dirty="0"/>
          </a:p>
        </p:txBody>
      </p:sp>
      <p:grpSp>
        <p:nvGrpSpPr>
          <p:cNvPr id="81" name="Группа 80"/>
          <p:cNvGrpSpPr/>
          <p:nvPr/>
        </p:nvGrpSpPr>
        <p:grpSpPr>
          <a:xfrm>
            <a:off x="9855344" y="4243337"/>
            <a:ext cx="1344000" cy="60959"/>
            <a:chOff x="5377543" y="1743830"/>
            <a:chExt cx="504000" cy="52960"/>
          </a:xfrm>
        </p:grpSpPr>
        <p:cxnSp>
          <p:nvCxnSpPr>
            <p:cNvPr id="82" name="Прямая соединительная линия 81"/>
            <p:cNvCxnSpPr/>
            <p:nvPr/>
          </p:nvCxnSpPr>
          <p:spPr>
            <a:xfrm>
              <a:off x="5377543" y="1743830"/>
              <a:ext cx="504000" cy="0"/>
            </a:xfrm>
            <a:prstGeom prst="line">
              <a:avLst/>
            </a:prstGeom>
            <a:ln>
              <a:solidFill>
                <a:srgbClr val="455067"/>
              </a:solidFill>
            </a:ln>
          </p:spPr>
          <p:style>
            <a:lnRef idx="1">
              <a:schemeClr val="accent1"/>
            </a:lnRef>
            <a:fillRef idx="0">
              <a:schemeClr val="accent1"/>
            </a:fillRef>
            <a:effectRef idx="0">
              <a:schemeClr val="accent1"/>
            </a:effectRef>
            <a:fontRef idx="minor">
              <a:schemeClr val="tx1"/>
            </a:fontRef>
          </p:style>
        </p:cxnSp>
        <p:cxnSp>
          <p:nvCxnSpPr>
            <p:cNvPr id="83" name="Прямая соединительная линия 82"/>
            <p:cNvCxnSpPr/>
            <p:nvPr/>
          </p:nvCxnSpPr>
          <p:spPr>
            <a:xfrm>
              <a:off x="5377543" y="1796790"/>
              <a:ext cx="504000" cy="0"/>
            </a:xfrm>
            <a:prstGeom prst="line">
              <a:avLst/>
            </a:prstGeom>
            <a:ln>
              <a:solidFill>
                <a:srgbClr val="455067"/>
              </a:solidFill>
            </a:ln>
          </p:spPr>
          <p:style>
            <a:lnRef idx="1">
              <a:schemeClr val="accent1"/>
            </a:lnRef>
            <a:fillRef idx="0">
              <a:schemeClr val="accent1"/>
            </a:fillRef>
            <a:effectRef idx="0">
              <a:schemeClr val="accent1"/>
            </a:effectRef>
            <a:fontRef idx="minor">
              <a:schemeClr val="tx1"/>
            </a:fontRef>
          </p:style>
        </p:cxnSp>
      </p:grpSp>
      <p:sp>
        <p:nvSpPr>
          <p:cNvPr id="84" name="Прямоугольник 83">
            <a:extLst>
              <a:ext uri="{FF2B5EF4-FFF2-40B4-BE49-F238E27FC236}">
                <a16:creationId xmlns:a16="http://schemas.microsoft.com/office/drawing/2014/main" id="{2BDE3C00-E777-47DD-BF18-2BEF100F5A70}"/>
              </a:ext>
            </a:extLst>
          </p:cNvPr>
          <p:cNvSpPr/>
          <p:nvPr/>
        </p:nvSpPr>
        <p:spPr>
          <a:xfrm>
            <a:off x="8990614" y="3872397"/>
            <a:ext cx="436190" cy="584775"/>
          </a:xfrm>
          <a:prstGeom prst="rect">
            <a:avLst/>
          </a:prstGeom>
        </p:spPr>
        <p:txBody>
          <a:bodyPr wrap="square">
            <a:spAutoFit/>
          </a:bodyPr>
          <a:lstStyle/>
          <a:p>
            <a:pPr>
              <a:spcAft>
                <a:spcPts val="1600"/>
              </a:spcAft>
            </a:pPr>
            <a:r>
              <a:rPr lang="ru-RU" sz="3200" i="1" dirty="0"/>
              <a:t>и</a:t>
            </a:r>
          </a:p>
        </p:txBody>
      </p:sp>
      <p:cxnSp>
        <p:nvCxnSpPr>
          <p:cNvPr id="85" name="Прямая соединительная линия 84"/>
          <p:cNvCxnSpPr/>
          <p:nvPr/>
        </p:nvCxnSpPr>
        <p:spPr>
          <a:xfrm>
            <a:off x="1470166" y="3394955"/>
            <a:ext cx="624000" cy="0"/>
          </a:xfrm>
          <a:prstGeom prst="line">
            <a:avLst/>
          </a:prstGeom>
          <a:ln>
            <a:solidFill>
              <a:srgbClr val="455067"/>
            </a:solidFill>
            <a:prstDash val="dash"/>
          </a:ln>
        </p:spPr>
        <p:style>
          <a:lnRef idx="1">
            <a:schemeClr val="accent1"/>
          </a:lnRef>
          <a:fillRef idx="0">
            <a:schemeClr val="accent1"/>
          </a:fillRef>
          <a:effectRef idx="0">
            <a:schemeClr val="accent1"/>
          </a:effectRef>
          <a:fontRef idx="minor">
            <a:schemeClr val="tx1"/>
          </a:fontRef>
        </p:style>
      </p:cxnSp>
      <p:cxnSp>
        <p:nvCxnSpPr>
          <p:cNvPr id="86" name="Прямая соединительная линия 85"/>
          <p:cNvCxnSpPr/>
          <p:nvPr/>
        </p:nvCxnSpPr>
        <p:spPr>
          <a:xfrm>
            <a:off x="5575431" y="3376784"/>
            <a:ext cx="816000" cy="0"/>
          </a:xfrm>
          <a:prstGeom prst="line">
            <a:avLst/>
          </a:prstGeom>
          <a:ln>
            <a:solidFill>
              <a:srgbClr val="455067"/>
            </a:solidFill>
            <a:prstDash val="dash"/>
          </a:ln>
        </p:spPr>
        <p:style>
          <a:lnRef idx="1">
            <a:schemeClr val="accent1"/>
          </a:lnRef>
          <a:fillRef idx="0">
            <a:schemeClr val="accent1"/>
          </a:fillRef>
          <a:effectRef idx="0">
            <a:schemeClr val="accent1"/>
          </a:effectRef>
          <a:fontRef idx="minor">
            <a:schemeClr val="tx1"/>
          </a:fontRef>
        </p:style>
      </p:cxnSp>
      <p:sp>
        <p:nvSpPr>
          <p:cNvPr id="87" name="Скругленный прямоугольник 86"/>
          <p:cNvSpPr/>
          <p:nvPr/>
        </p:nvSpPr>
        <p:spPr>
          <a:xfrm>
            <a:off x="7108313" y="5278607"/>
            <a:ext cx="1692631" cy="713975"/>
          </a:xfrm>
          <a:prstGeom prst="roundRect">
            <a:avLst>
              <a:gd name="adj" fmla="val 50000"/>
            </a:avLst>
          </a:prstGeom>
          <a:ln>
            <a:solidFill>
              <a:srgbClr val="455067"/>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400" dirty="0"/>
          </a:p>
        </p:txBody>
      </p:sp>
      <p:sp>
        <p:nvSpPr>
          <p:cNvPr id="88" name="Скругленный прямоугольник 87"/>
          <p:cNvSpPr/>
          <p:nvPr/>
        </p:nvSpPr>
        <p:spPr>
          <a:xfrm>
            <a:off x="9854950" y="5292221"/>
            <a:ext cx="1692631" cy="713975"/>
          </a:xfrm>
          <a:prstGeom prst="roundRect">
            <a:avLst>
              <a:gd name="adj" fmla="val 50000"/>
            </a:avLst>
          </a:prstGeom>
          <a:ln>
            <a:solidFill>
              <a:srgbClr val="455067"/>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400" dirty="0"/>
          </a:p>
        </p:txBody>
      </p:sp>
      <p:sp>
        <p:nvSpPr>
          <p:cNvPr id="89" name="Прямоугольник 88">
            <a:extLst>
              <a:ext uri="{FF2B5EF4-FFF2-40B4-BE49-F238E27FC236}">
                <a16:creationId xmlns:a16="http://schemas.microsoft.com/office/drawing/2014/main" id="{2BDE3C00-E777-47DD-BF18-2BEF100F5A70}"/>
              </a:ext>
            </a:extLst>
          </p:cNvPr>
          <p:cNvSpPr/>
          <p:nvPr/>
        </p:nvSpPr>
        <p:spPr>
          <a:xfrm>
            <a:off x="8961785" y="5278607"/>
            <a:ext cx="805008" cy="584775"/>
          </a:xfrm>
          <a:prstGeom prst="rect">
            <a:avLst/>
          </a:prstGeom>
        </p:spPr>
        <p:txBody>
          <a:bodyPr wrap="square">
            <a:spAutoFit/>
          </a:bodyPr>
          <a:lstStyle/>
          <a:p>
            <a:pPr>
              <a:spcAft>
                <a:spcPts val="1600"/>
              </a:spcAft>
            </a:pPr>
            <a:r>
              <a:rPr lang="ru-RU" sz="3200" i="1" dirty="0"/>
              <a:t>то</a:t>
            </a:r>
          </a:p>
        </p:txBody>
      </p:sp>
      <p:cxnSp>
        <p:nvCxnSpPr>
          <p:cNvPr id="90" name="Прямая соединительная линия 89"/>
          <p:cNvCxnSpPr/>
          <p:nvPr/>
        </p:nvCxnSpPr>
        <p:spPr>
          <a:xfrm>
            <a:off x="7346712" y="5635364"/>
            <a:ext cx="1344000" cy="0"/>
          </a:xfrm>
          <a:prstGeom prst="line">
            <a:avLst/>
          </a:prstGeom>
          <a:ln>
            <a:solidFill>
              <a:srgbClr val="455067"/>
            </a:solidFill>
            <a:prstDash val="dash"/>
          </a:ln>
        </p:spPr>
        <p:style>
          <a:lnRef idx="1">
            <a:schemeClr val="accent1"/>
          </a:lnRef>
          <a:fillRef idx="0">
            <a:schemeClr val="accent1"/>
          </a:fillRef>
          <a:effectRef idx="0">
            <a:schemeClr val="accent1"/>
          </a:effectRef>
          <a:fontRef idx="minor">
            <a:schemeClr val="tx1"/>
          </a:fontRef>
        </p:style>
      </p:cxnSp>
      <p:cxnSp>
        <p:nvCxnSpPr>
          <p:cNvPr id="91" name="Прямая соединительная линия 90"/>
          <p:cNvCxnSpPr/>
          <p:nvPr/>
        </p:nvCxnSpPr>
        <p:spPr>
          <a:xfrm>
            <a:off x="10034712" y="5635364"/>
            <a:ext cx="1344000" cy="0"/>
          </a:xfrm>
          <a:prstGeom prst="line">
            <a:avLst/>
          </a:prstGeom>
          <a:ln>
            <a:solidFill>
              <a:srgbClr val="455067"/>
            </a:solidFill>
            <a:prstDash val="dash"/>
          </a:ln>
        </p:spPr>
        <p:style>
          <a:lnRef idx="1">
            <a:schemeClr val="accent1"/>
          </a:lnRef>
          <a:fillRef idx="0">
            <a:schemeClr val="accent1"/>
          </a:fillRef>
          <a:effectRef idx="0">
            <a:schemeClr val="accent1"/>
          </a:effectRef>
          <a:fontRef idx="minor">
            <a:schemeClr val="tx1"/>
          </a:fontRef>
        </p:style>
      </p:cxnSp>
      <p:sp>
        <p:nvSpPr>
          <p:cNvPr id="92" name="Прямоугольник 91">
            <a:extLst>
              <a:ext uri="{FF2B5EF4-FFF2-40B4-BE49-F238E27FC236}">
                <a16:creationId xmlns:a16="http://schemas.microsoft.com/office/drawing/2014/main" id="{2BDE3C00-E777-47DD-BF18-2BEF100F5A70}"/>
              </a:ext>
            </a:extLst>
          </p:cNvPr>
          <p:cNvSpPr/>
          <p:nvPr/>
        </p:nvSpPr>
        <p:spPr>
          <a:xfrm>
            <a:off x="6213423" y="5264993"/>
            <a:ext cx="805008" cy="584775"/>
          </a:xfrm>
          <a:prstGeom prst="rect">
            <a:avLst/>
          </a:prstGeom>
        </p:spPr>
        <p:txBody>
          <a:bodyPr wrap="square">
            <a:spAutoFit/>
          </a:bodyPr>
          <a:lstStyle/>
          <a:p>
            <a:pPr>
              <a:spcAft>
                <a:spcPts val="1600"/>
              </a:spcAft>
            </a:pPr>
            <a:r>
              <a:rPr lang="ru-RU" sz="3200" i="1" dirty="0"/>
              <a:t>то</a:t>
            </a:r>
          </a:p>
        </p:txBody>
      </p:sp>
      <p:sp>
        <p:nvSpPr>
          <p:cNvPr id="34" name="Скругленная прямоугольная выноска 14">
            <a:extLst>
              <a:ext uri="{FF2B5EF4-FFF2-40B4-BE49-F238E27FC236}">
                <a16:creationId xmlns:a16="http://schemas.microsoft.com/office/drawing/2014/main" id="{E6EBE9DF-EB0D-4EE9-84C5-EA166275E441}"/>
              </a:ext>
            </a:extLst>
          </p:cNvPr>
          <p:cNvSpPr/>
          <p:nvPr/>
        </p:nvSpPr>
        <p:spPr>
          <a:xfrm>
            <a:off x="1074656" y="3872397"/>
            <a:ext cx="4908775" cy="2401669"/>
          </a:xfrm>
          <a:prstGeom prst="wedgeRoundRectCallout">
            <a:avLst>
              <a:gd name="adj1" fmla="val 39760"/>
              <a:gd name="adj2" fmla="val 47654"/>
              <a:gd name="adj3" fmla="val 16667"/>
            </a:avLst>
          </a:prstGeom>
          <a:solidFill>
            <a:schemeClr val="bg1"/>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a:solidFill>
                  <a:srgbClr val="002060"/>
                </a:solidFill>
              </a:rPr>
              <a:t>Запятая между однородными членами с повторяющимся союзом то… то</a:t>
            </a:r>
          </a:p>
        </p:txBody>
      </p:sp>
      <p:sp>
        <p:nvSpPr>
          <p:cNvPr id="35" name="Прямоугольник 34">
            <a:extLst>
              <a:ext uri="{FF2B5EF4-FFF2-40B4-BE49-F238E27FC236}">
                <a16:creationId xmlns:a16="http://schemas.microsoft.com/office/drawing/2014/main" id="{2BDE3C00-E777-47DD-BF18-2BEF100F5A70}"/>
              </a:ext>
            </a:extLst>
          </p:cNvPr>
          <p:cNvSpPr/>
          <p:nvPr/>
        </p:nvSpPr>
        <p:spPr>
          <a:xfrm>
            <a:off x="8778869" y="5041778"/>
            <a:ext cx="555916" cy="995209"/>
          </a:xfrm>
          <a:prstGeom prst="rect">
            <a:avLst/>
          </a:prstGeom>
          <a:ln>
            <a:noFill/>
          </a:ln>
        </p:spPr>
        <p:txBody>
          <a:bodyPr wrap="square">
            <a:spAutoFit/>
          </a:bodyPr>
          <a:lstStyle/>
          <a:p>
            <a:pPr>
              <a:spcAft>
                <a:spcPts val="1600"/>
              </a:spcAft>
            </a:pPr>
            <a:r>
              <a:rPr lang="ru-RU" sz="5867" i="1" dirty="0">
                <a:solidFill>
                  <a:srgbClr val="C00000"/>
                </a:solidFill>
              </a:rPr>
              <a:t>,</a:t>
            </a:r>
          </a:p>
        </p:txBody>
      </p:sp>
      <p:sp>
        <p:nvSpPr>
          <p:cNvPr id="36" name="Прямоугольник 35">
            <a:extLst>
              <a:ext uri="{FF2B5EF4-FFF2-40B4-BE49-F238E27FC236}">
                <a16:creationId xmlns:a16="http://schemas.microsoft.com/office/drawing/2014/main" id="{2BDE3C00-E777-47DD-BF18-2BEF100F5A70}"/>
              </a:ext>
            </a:extLst>
          </p:cNvPr>
          <p:cNvSpPr/>
          <p:nvPr/>
        </p:nvSpPr>
        <p:spPr>
          <a:xfrm>
            <a:off x="2690839" y="2855456"/>
            <a:ext cx="143205" cy="646331"/>
          </a:xfrm>
          <a:prstGeom prst="rect">
            <a:avLst/>
          </a:prstGeom>
          <a:ln>
            <a:noFill/>
          </a:ln>
        </p:spPr>
        <p:txBody>
          <a:bodyPr wrap="square">
            <a:spAutoFit/>
          </a:bodyPr>
          <a:lstStyle/>
          <a:p>
            <a:pPr>
              <a:spcAft>
                <a:spcPts val="1600"/>
              </a:spcAft>
            </a:pPr>
            <a:r>
              <a:rPr lang="ru-RU" sz="3600" b="1" i="1" dirty="0">
                <a:solidFill>
                  <a:srgbClr val="C00000"/>
                </a:solidFill>
              </a:rPr>
              <a:t>,</a:t>
            </a:r>
          </a:p>
        </p:txBody>
      </p:sp>
      <p:sp>
        <p:nvSpPr>
          <p:cNvPr id="37" name="Текст 2">
            <a:extLst>
              <a:ext uri="{FF2B5EF4-FFF2-40B4-BE49-F238E27FC236}">
                <a16:creationId xmlns:a16="http://schemas.microsoft.com/office/drawing/2014/main" id="{641FB82E-BDD4-4608-8C4B-16B80863A237}"/>
              </a:ext>
            </a:extLst>
          </p:cNvPr>
          <p:cNvSpPr txBox="1">
            <a:spLocks/>
          </p:cNvSpPr>
          <p:nvPr/>
        </p:nvSpPr>
        <p:spPr>
          <a:xfrm>
            <a:off x="4002953" y="182719"/>
            <a:ext cx="8389795" cy="663780"/>
          </a:xfrm>
          <a:prstGeom prst="rect">
            <a:avLst/>
          </a:prstGeom>
          <a:noFill/>
          <a:ln>
            <a:noFill/>
          </a:ln>
        </p:spPr>
        <p:style>
          <a:lnRef idx="2">
            <a:schemeClr val="accent5"/>
          </a:lnRef>
          <a:fillRef idx="1">
            <a:schemeClr val="lt1"/>
          </a:fillRef>
          <a:effectRef idx="0">
            <a:schemeClr val="accent5"/>
          </a:effectRef>
          <a:fontRef idx="minor">
            <a:schemeClr val="dk1"/>
          </a:fontRef>
        </p:style>
        <p:txBody>
          <a:bodyPr vert="horz" lIns="121920" tIns="60960" rIns="121920" bIns="60960" rtlCol="0" anchor="b">
            <a:noAutofit/>
          </a:bodyPr>
          <a:lstStyle>
            <a:defPPr>
              <a:defRPr lang="ru-RU"/>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nSpc>
                <a:spcPct val="150000"/>
              </a:lnSpc>
            </a:pPr>
            <a:endParaRPr lang="ru-RU" sz="1067" dirty="0">
              <a:solidFill>
                <a:srgbClr val="566480"/>
              </a:solidFill>
              <a:latin typeface="+mj-lt"/>
            </a:endParaRPr>
          </a:p>
          <a:p>
            <a:r>
              <a:rPr lang="ru-RU" sz="2667" b="1" dirty="0">
                <a:solidFill>
                  <a:srgbClr val="0070C0"/>
                </a:solidFill>
                <a:latin typeface="+mj-lt"/>
              </a:rPr>
              <a:t>Применяем правило!</a:t>
            </a:r>
          </a:p>
        </p:txBody>
      </p:sp>
      <p:pic>
        <p:nvPicPr>
          <p:cNvPr id="38" name="Рисунок 37"/>
          <p:cNvPicPr>
            <a:picLocks noChangeAspect="1"/>
          </p:cNvPicPr>
          <p:nvPr/>
        </p:nvPicPr>
        <p:blipFill>
          <a:blip r:embed="rId3"/>
          <a:stretch>
            <a:fillRect/>
          </a:stretch>
        </p:blipFill>
        <p:spPr>
          <a:xfrm>
            <a:off x="-459950" y="3448929"/>
            <a:ext cx="1810669" cy="4060411"/>
          </a:xfrm>
          <a:prstGeom prst="rect">
            <a:avLst/>
          </a:prstGeom>
        </p:spPr>
      </p:pic>
    </p:spTree>
    <p:extLst>
      <p:ext uri="{BB962C8B-B14F-4D97-AF65-F5344CB8AC3E}">
        <p14:creationId xmlns:p14="http://schemas.microsoft.com/office/powerpoint/2010/main" val="10172047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500"/>
                                        <p:tgtEl>
                                          <p:spTgt spid="3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fade">
                                      <p:cBhvr>
                                        <p:cTn id="15" dur="500"/>
                                        <p:tgtEl>
                                          <p:spTgt spid="36"/>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mph" presetSubtype="2" fill="hold" nodeType="clickEffect">
                                  <p:stCondLst>
                                    <p:cond delay="0"/>
                                  </p:stCondLst>
                                  <p:childTnLst>
                                    <p:animClr clrSpc="rgb" dir="cw">
                                      <p:cBhvr override="childStyle">
                                        <p:cTn id="19" dur="1000" fill="hold"/>
                                        <p:tgtEl>
                                          <p:spTgt spid="21">
                                            <p:txEl>
                                              <p:pRg st="0" end="0"/>
                                            </p:txEl>
                                          </p:spTgt>
                                        </p:tgtEl>
                                        <p:attrNameLst>
                                          <p:attrName>style.color</p:attrName>
                                        </p:attrNameLst>
                                      </p:cBhvr>
                                      <p:to>
                                        <a:srgbClr val="00B05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p:bldP spid="36"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2">
            <a:extLst>
              <a:ext uri="{FF2B5EF4-FFF2-40B4-BE49-F238E27FC236}">
                <a16:creationId xmlns:a16="http://schemas.microsoft.com/office/drawing/2014/main" id="{33DB812B-B22B-4643-BDDD-D647B6B6B61C}"/>
              </a:ext>
            </a:extLst>
          </p:cNvPr>
          <p:cNvSpPr>
            <a:spLocks noChangeAspect="1" noChangeArrowheads="1"/>
          </p:cNvSpPr>
          <p:nvPr/>
        </p:nvSpPr>
        <p:spPr bwMode="auto">
          <a:xfrm>
            <a:off x="13919200" y="-192617"/>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ru-RU" sz="2400"/>
          </a:p>
        </p:txBody>
      </p:sp>
      <p:sp>
        <p:nvSpPr>
          <p:cNvPr id="12" name="Прямоугольник 11">
            <a:extLst>
              <a:ext uri="{FF2B5EF4-FFF2-40B4-BE49-F238E27FC236}">
                <a16:creationId xmlns:a16="http://schemas.microsoft.com/office/drawing/2014/main" id="{5D193C88-901D-4C1F-A5D9-F48EBBF419EB}"/>
              </a:ext>
            </a:extLst>
          </p:cNvPr>
          <p:cNvSpPr/>
          <p:nvPr/>
        </p:nvSpPr>
        <p:spPr>
          <a:xfrm>
            <a:off x="0" y="10583"/>
            <a:ext cx="2701439" cy="93409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0000" tIns="480000" bIns="120000" rtlCol="0" anchor="ctr">
            <a:spAutoFit/>
          </a:bodyPr>
          <a:lstStyle/>
          <a:p>
            <a:pPr algn="ctr"/>
            <a:r>
              <a:rPr lang="ru-RU" sz="2133" b="1" dirty="0" smtClean="0"/>
              <a:t>Тренируемся!</a:t>
            </a:r>
            <a:endParaRPr lang="ru-RU" sz="2133" b="1" dirty="0"/>
          </a:p>
        </p:txBody>
      </p:sp>
      <p:sp>
        <p:nvSpPr>
          <p:cNvPr id="21" name="Прямоугольник 20">
            <a:extLst>
              <a:ext uri="{FF2B5EF4-FFF2-40B4-BE49-F238E27FC236}">
                <a16:creationId xmlns:a16="http://schemas.microsoft.com/office/drawing/2014/main" id="{2BDE3C00-E777-47DD-BF18-2BEF100F5A70}"/>
              </a:ext>
            </a:extLst>
          </p:cNvPr>
          <p:cNvSpPr/>
          <p:nvPr/>
        </p:nvSpPr>
        <p:spPr>
          <a:xfrm>
            <a:off x="480767" y="1620646"/>
            <a:ext cx="11546478" cy="1569660"/>
          </a:xfrm>
          <a:prstGeom prst="rect">
            <a:avLst/>
          </a:prstGeom>
          <a:ln>
            <a:solidFill>
              <a:srgbClr val="F3F3F3"/>
            </a:solidFill>
          </a:ln>
        </p:spPr>
        <p:txBody>
          <a:bodyPr wrap="square">
            <a:spAutoFit/>
          </a:bodyPr>
          <a:lstStyle/>
          <a:p>
            <a:pPr>
              <a:spcAft>
                <a:spcPts val="1600"/>
              </a:spcAft>
            </a:pPr>
            <a:r>
              <a:rPr lang="ru-RU" sz="2133" i="1" dirty="0"/>
              <a:t>5. </a:t>
            </a:r>
            <a:r>
              <a:rPr lang="ru-RU" sz="3200" i="1" dirty="0" smtClean="0"/>
              <a:t>Дмитрий задумчиво смотрел </a:t>
            </a:r>
            <a:r>
              <a:rPr lang="ru-RU" sz="3200" i="1" dirty="0"/>
              <a:t>в </a:t>
            </a:r>
            <a:r>
              <a:rPr lang="ru-RU" sz="3200" i="1" dirty="0" smtClean="0"/>
              <a:t> окно </a:t>
            </a:r>
            <a:r>
              <a:rPr lang="ru-RU" sz="3200" i="1" dirty="0"/>
              <a:t>и </a:t>
            </a:r>
            <a:r>
              <a:rPr lang="ru-RU" sz="3200" i="1" dirty="0" smtClean="0"/>
              <a:t>слегка покачивал головой </a:t>
            </a:r>
            <a:r>
              <a:rPr lang="ru-RU" sz="3200" b="1" i="1" dirty="0" smtClean="0">
                <a:solidFill>
                  <a:srgbClr val="C00000"/>
                </a:solidFill>
              </a:rPr>
              <a:t>,</a:t>
            </a:r>
            <a:r>
              <a:rPr lang="ru-RU" sz="3200" i="1" dirty="0" smtClean="0"/>
              <a:t> </a:t>
            </a:r>
            <a:r>
              <a:rPr lang="ru-RU" sz="3200" i="1" dirty="0"/>
              <a:t>и </a:t>
            </a:r>
            <a:r>
              <a:rPr lang="ru-RU" sz="3200" i="1" dirty="0" smtClean="0"/>
              <a:t>она не решилась позвать его </a:t>
            </a:r>
            <a:r>
              <a:rPr lang="ru-RU" sz="3200" i="1" dirty="0"/>
              <a:t>и </a:t>
            </a:r>
            <a:r>
              <a:rPr lang="ru-RU" sz="3200" i="1" dirty="0" smtClean="0"/>
              <a:t>тихо закрыла дверь.</a:t>
            </a:r>
            <a:endParaRPr lang="ru-RU" sz="3200" i="1" dirty="0"/>
          </a:p>
        </p:txBody>
      </p:sp>
      <p:sp>
        <p:nvSpPr>
          <p:cNvPr id="2" name="Прямоугольник 1"/>
          <p:cNvSpPr/>
          <p:nvPr/>
        </p:nvSpPr>
        <p:spPr>
          <a:xfrm>
            <a:off x="2815774" y="985239"/>
            <a:ext cx="8800493" cy="420564"/>
          </a:xfrm>
          <a:prstGeom prst="rect">
            <a:avLst/>
          </a:prstGeom>
        </p:spPr>
        <p:txBody>
          <a:bodyPr wrap="square">
            <a:spAutoFit/>
          </a:bodyPr>
          <a:lstStyle/>
          <a:p>
            <a:r>
              <a:rPr lang="ru-RU" sz="2133" dirty="0" smtClean="0">
                <a:latin typeface="+mj-lt"/>
              </a:rPr>
              <a:t>.</a:t>
            </a:r>
            <a:endParaRPr lang="ru-RU" sz="2133" dirty="0">
              <a:latin typeface="+mj-lt"/>
            </a:endParaRPr>
          </a:p>
        </p:txBody>
      </p:sp>
      <p:cxnSp>
        <p:nvCxnSpPr>
          <p:cNvPr id="57" name="Прямая соединительная линия 56"/>
          <p:cNvCxnSpPr/>
          <p:nvPr/>
        </p:nvCxnSpPr>
        <p:spPr>
          <a:xfrm>
            <a:off x="1025042" y="2107543"/>
            <a:ext cx="1008000" cy="0"/>
          </a:xfrm>
          <a:prstGeom prst="line">
            <a:avLst/>
          </a:prstGeom>
          <a:ln>
            <a:solidFill>
              <a:srgbClr val="455067"/>
            </a:solidFill>
          </a:ln>
        </p:spPr>
        <p:style>
          <a:lnRef idx="1">
            <a:schemeClr val="accent1"/>
          </a:lnRef>
          <a:fillRef idx="0">
            <a:schemeClr val="accent1"/>
          </a:fillRef>
          <a:effectRef idx="0">
            <a:schemeClr val="accent1"/>
          </a:effectRef>
          <a:fontRef idx="minor">
            <a:schemeClr val="tx1"/>
          </a:fontRef>
        </p:style>
      </p:cxnSp>
      <p:grpSp>
        <p:nvGrpSpPr>
          <p:cNvPr id="58" name="Группа 57"/>
          <p:cNvGrpSpPr/>
          <p:nvPr/>
        </p:nvGrpSpPr>
        <p:grpSpPr>
          <a:xfrm>
            <a:off x="5912345" y="2114695"/>
            <a:ext cx="720000" cy="60959"/>
            <a:chOff x="5377543" y="1743830"/>
            <a:chExt cx="504000" cy="52960"/>
          </a:xfrm>
        </p:grpSpPr>
        <p:cxnSp>
          <p:nvCxnSpPr>
            <p:cNvPr id="59" name="Прямая соединительная линия 58"/>
            <p:cNvCxnSpPr/>
            <p:nvPr/>
          </p:nvCxnSpPr>
          <p:spPr>
            <a:xfrm>
              <a:off x="5377543" y="1743830"/>
              <a:ext cx="504000" cy="0"/>
            </a:xfrm>
            <a:prstGeom prst="line">
              <a:avLst/>
            </a:prstGeom>
            <a:ln>
              <a:solidFill>
                <a:srgbClr val="455067"/>
              </a:solidFill>
            </a:ln>
          </p:spPr>
          <p:style>
            <a:lnRef idx="1">
              <a:schemeClr val="accent1"/>
            </a:lnRef>
            <a:fillRef idx="0">
              <a:schemeClr val="accent1"/>
            </a:fillRef>
            <a:effectRef idx="0">
              <a:schemeClr val="accent1"/>
            </a:effectRef>
            <a:fontRef idx="minor">
              <a:schemeClr val="tx1"/>
            </a:fontRef>
          </p:style>
        </p:cxnSp>
        <p:cxnSp>
          <p:nvCxnSpPr>
            <p:cNvPr id="60" name="Прямая соединительная линия 59"/>
            <p:cNvCxnSpPr/>
            <p:nvPr/>
          </p:nvCxnSpPr>
          <p:spPr>
            <a:xfrm>
              <a:off x="5377543" y="1796790"/>
              <a:ext cx="504000" cy="0"/>
            </a:xfrm>
            <a:prstGeom prst="line">
              <a:avLst/>
            </a:prstGeom>
            <a:ln>
              <a:solidFill>
                <a:srgbClr val="455067"/>
              </a:solidFill>
            </a:ln>
          </p:spPr>
          <p:style>
            <a:lnRef idx="1">
              <a:schemeClr val="accent1"/>
            </a:lnRef>
            <a:fillRef idx="0">
              <a:schemeClr val="accent1"/>
            </a:fillRef>
            <a:effectRef idx="0">
              <a:schemeClr val="accent1"/>
            </a:effectRef>
            <a:fontRef idx="minor">
              <a:schemeClr val="tx1"/>
            </a:fontRef>
          </p:style>
        </p:cxnSp>
      </p:grpSp>
      <p:grpSp>
        <p:nvGrpSpPr>
          <p:cNvPr id="61" name="Группа 60"/>
          <p:cNvGrpSpPr/>
          <p:nvPr/>
        </p:nvGrpSpPr>
        <p:grpSpPr>
          <a:xfrm>
            <a:off x="10400516" y="2145174"/>
            <a:ext cx="816000" cy="60959"/>
            <a:chOff x="5377543" y="1743830"/>
            <a:chExt cx="504000" cy="52960"/>
          </a:xfrm>
        </p:grpSpPr>
        <p:cxnSp>
          <p:nvCxnSpPr>
            <p:cNvPr id="62" name="Прямая соединительная линия 61"/>
            <p:cNvCxnSpPr/>
            <p:nvPr/>
          </p:nvCxnSpPr>
          <p:spPr>
            <a:xfrm>
              <a:off x="5377543" y="1743830"/>
              <a:ext cx="504000" cy="0"/>
            </a:xfrm>
            <a:prstGeom prst="line">
              <a:avLst/>
            </a:prstGeom>
            <a:ln>
              <a:solidFill>
                <a:srgbClr val="455067"/>
              </a:solidFill>
            </a:ln>
          </p:spPr>
          <p:style>
            <a:lnRef idx="1">
              <a:schemeClr val="accent1"/>
            </a:lnRef>
            <a:fillRef idx="0">
              <a:schemeClr val="accent1"/>
            </a:fillRef>
            <a:effectRef idx="0">
              <a:schemeClr val="accent1"/>
            </a:effectRef>
            <a:fontRef idx="minor">
              <a:schemeClr val="tx1"/>
            </a:fontRef>
          </p:style>
        </p:cxnSp>
        <p:cxnSp>
          <p:nvCxnSpPr>
            <p:cNvPr id="63" name="Прямая соединительная линия 62"/>
            <p:cNvCxnSpPr/>
            <p:nvPr/>
          </p:nvCxnSpPr>
          <p:spPr>
            <a:xfrm>
              <a:off x="5377543" y="1796790"/>
              <a:ext cx="504000" cy="0"/>
            </a:xfrm>
            <a:prstGeom prst="line">
              <a:avLst/>
            </a:prstGeom>
            <a:ln>
              <a:solidFill>
                <a:srgbClr val="455067"/>
              </a:solidFill>
            </a:ln>
          </p:spPr>
          <p:style>
            <a:lnRef idx="1">
              <a:schemeClr val="accent1"/>
            </a:lnRef>
            <a:fillRef idx="0">
              <a:schemeClr val="accent1"/>
            </a:fillRef>
            <a:effectRef idx="0">
              <a:schemeClr val="accent1"/>
            </a:effectRef>
            <a:fontRef idx="minor">
              <a:schemeClr val="tx1"/>
            </a:fontRef>
          </p:style>
        </p:cxnSp>
      </p:grpSp>
      <p:cxnSp>
        <p:nvCxnSpPr>
          <p:cNvPr id="64" name="Прямая соединительная линия 63"/>
          <p:cNvCxnSpPr/>
          <p:nvPr/>
        </p:nvCxnSpPr>
        <p:spPr>
          <a:xfrm>
            <a:off x="2711051" y="2652604"/>
            <a:ext cx="672000" cy="0"/>
          </a:xfrm>
          <a:prstGeom prst="line">
            <a:avLst/>
          </a:prstGeom>
          <a:ln>
            <a:solidFill>
              <a:srgbClr val="455067"/>
            </a:solidFill>
          </a:ln>
        </p:spPr>
        <p:style>
          <a:lnRef idx="1">
            <a:schemeClr val="accent1"/>
          </a:lnRef>
          <a:fillRef idx="0">
            <a:schemeClr val="accent1"/>
          </a:fillRef>
          <a:effectRef idx="0">
            <a:schemeClr val="accent1"/>
          </a:effectRef>
          <a:fontRef idx="minor">
            <a:schemeClr val="tx1"/>
          </a:fontRef>
        </p:style>
      </p:cxnSp>
      <p:grpSp>
        <p:nvGrpSpPr>
          <p:cNvPr id="65" name="Группа 64"/>
          <p:cNvGrpSpPr/>
          <p:nvPr/>
        </p:nvGrpSpPr>
        <p:grpSpPr>
          <a:xfrm>
            <a:off x="4471333" y="2629250"/>
            <a:ext cx="2400000" cy="60959"/>
            <a:chOff x="5377543" y="1743830"/>
            <a:chExt cx="504000" cy="52960"/>
          </a:xfrm>
        </p:grpSpPr>
        <p:cxnSp>
          <p:nvCxnSpPr>
            <p:cNvPr id="66" name="Прямая соединительная линия 65"/>
            <p:cNvCxnSpPr/>
            <p:nvPr/>
          </p:nvCxnSpPr>
          <p:spPr>
            <a:xfrm>
              <a:off x="5377543" y="1743830"/>
              <a:ext cx="504000" cy="0"/>
            </a:xfrm>
            <a:prstGeom prst="line">
              <a:avLst/>
            </a:prstGeom>
            <a:ln>
              <a:solidFill>
                <a:srgbClr val="455067"/>
              </a:solidFill>
            </a:ln>
          </p:spPr>
          <p:style>
            <a:lnRef idx="1">
              <a:schemeClr val="accent1"/>
            </a:lnRef>
            <a:fillRef idx="0">
              <a:schemeClr val="accent1"/>
            </a:fillRef>
            <a:effectRef idx="0">
              <a:schemeClr val="accent1"/>
            </a:effectRef>
            <a:fontRef idx="minor">
              <a:schemeClr val="tx1"/>
            </a:fontRef>
          </p:style>
        </p:cxnSp>
        <p:cxnSp>
          <p:nvCxnSpPr>
            <p:cNvPr id="67" name="Прямая соединительная линия 66"/>
            <p:cNvCxnSpPr/>
            <p:nvPr/>
          </p:nvCxnSpPr>
          <p:spPr>
            <a:xfrm>
              <a:off x="5377543" y="1796790"/>
              <a:ext cx="504000" cy="0"/>
            </a:xfrm>
            <a:prstGeom prst="line">
              <a:avLst/>
            </a:prstGeom>
            <a:ln>
              <a:solidFill>
                <a:srgbClr val="455067"/>
              </a:solidFill>
            </a:ln>
          </p:spPr>
          <p:style>
            <a:lnRef idx="1">
              <a:schemeClr val="accent1"/>
            </a:lnRef>
            <a:fillRef idx="0">
              <a:schemeClr val="accent1"/>
            </a:fillRef>
            <a:effectRef idx="0">
              <a:schemeClr val="accent1"/>
            </a:effectRef>
            <a:fontRef idx="minor">
              <a:schemeClr val="tx1"/>
            </a:fontRef>
          </p:style>
        </p:cxnSp>
      </p:grpSp>
      <p:grpSp>
        <p:nvGrpSpPr>
          <p:cNvPr id="68" name="Группа 67"/>
          <p:cNvGrpSpPr/>
          <p:nvPr/>
        </p:nvGrpSpPr>
        <p:grpSpPr>
          <a:xfrm>
            <a:off x="10258357" y="2667740"/>
            <a:ext cx="960000" cy="60959"/>
            <a:chOff x="5377543" y="1743830"/>
            <a:chExt cx="504000" cy="52960"/>
          </a:xfrm>
        </p:grpSpPr>
        <p:cxnSp>
          <p:nvCxnSpPr>
            <p:cNvPr id="69" name="Прямая соединительная линия 68"/>
            <p:cNvCxnSpPr/>
            <p:nvPr/>
          </p:nvCxnSpPr>
          <p:spPr>
            <a:xfrm>
              <a:off x="5377543" y="1743830"/>
              <a:ext cx="504000" cy="0"/>
            </a:xfrm>
            <a:prstGeom prst="line">
              <a:avLst/>
            </a:prstGeom>
            <a:ln>
              <a:solidFill>
                <a:srgbClr val="455067"/>
              </a:solidFill>
            </a:ln>
          </p:spPr>
          <p:style>
            <a:lnRef idx="1">
              <a:schemeClr val="accent1"/>
            </a:lnRef>
            <a:fillRef idx="0">
              <a:schemeClr val="accent1"/>
            </a:fillRef>
            <a:effectRef idx="0">
              <a:schemeClr val="accent1"/>
            </a:effectRef>
            <a:fontRef idx="minor">
              <a:schemeClr val="tx1"/>
            </a:fontRef>
          </p:style>
        </p:cxnSp>
        <p:cxnSp>
          <p:nvCxnSpPr>
            <p:cNvPr id="70" name="Прямая соединительная линия 69"/>
            <p:cNvCxnSpPr/>
            <p:nvPr/>
          </p:nvCxnSpPr>
          <p:spPr>
            <a:xfrm>
              <a:off x="5377543" y="1796790"/>
              <a:ext cx="504000" cy="0"/>
            </a:xfrm>
            <a:prstGeom prst="line">
              <a:avLst/>
            </a:prstGeom>
            <a:ln>
              <a:solidFill>
                <a:srgbClr val="455067"/>
              </a:solidFill>
            </a:ln>
          </p:spPr>
          <p:style>
            <a:lnRef idx="1">
              <a:schemeClr val="accent1"/>
            </a:lnRef>
            <a:fillRef idx="0">
              <a:schemeClr val="accent1"/>
            </a:fillRef>
            <a:effectRef idx="0">
              <a:schemeClr val="accent1"/>
            </a:effectRef>
            <a:fontRef idx="minor">
              <a:schemeClr val="tx1"/>
            </a:fontRef>
          </p:style>
        </p:cxnSp>
      </p:grpSp>
      <p:sp>
        <p:nvSpPr>
          <p:cNvPr id="75" name="Текст 2">
            <a:extLst>
              <a:ext uri="{FF2B5EF4-FFF2-40B4-BE49-F238E27FC236}">
                <a16:creationId xmlns:a16="http://schemas.microsoft.com/office/drawing/2014/main" id="{641FB82E-BDD4-4608-8C4B-16B80863A237}"/>
              </a:ext>
            </a:extLst>
          </p:cNvPr>
          <p:cNvSpPr txBox="1">
            <a:spLocks/>
          </p:cNvSpPr>
          <p:nvPr/>
        </p:nvSpPr>
        <p:spPr>
          <a:xfrm>
            <a:off x="3637448" y="247974"/>
            <a:ext cx="8389795" cy="663780"/>
          </a:xfrm>
          <a:prstGeom prst="rect">
            <a:avLst/>
          </a:prstGeom>
          <a:noFill/>
          <a:ln>
            <a:noFill/>
          </a:ln>
        </p:spPr>
        <p:style>
          <a:lnRef idx="2">
            <a:schemeClr val="accent5"/>
          </a:lnRef>
          <a:fillRef idx="1">
            <a:schemeClr val="lt1"/>
          </a:fillRef>
          <a:effectRef idx="0">
            <a:schemeClr val="accent5"/>
          </a:effectRef>
          <a:fontRef idx="minor">
            <a:schemeClr val="dk1"/>
          </a:fontRef>
        </p:style>
        <p:txBody>
          <a:bodyPr vert="horz" lIns="121920" tIns="60960" rIns="121920" bIns="60960" rtlCol="0" anchor="b">
            <a:noAutofit/>
          </a:bodyPr>
          <a:lstStyle>
            <a:defPPr>
              <a:defRPr lang="ru-RU"/>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nSpc>
                <a:spcPct val="150000"/>
              </a:lnSpc>
            </a:pPr>
            <a:endParaRPr lang="ru-RU" sz="1067" dirty="0">
              <a:solidFill>
                <a:srgbClr val="566480"/>
              </a:solidFill>
              <a:latin typeface="+mj-lt"/>
            </a:endParaRPr>
          </a:p>
          <a:p>
            <a:r>
              <a:rPr lang="ru-RU" sz="2667" b="1" dirty="0">
                <a:solidFill>
                  <a:srgbClr val="0070C0"/>
                </a:solidFill>
                <a:latin typeface="+mj-lt"/>
              </a:rPr>
              <a:t>Рисуем схемы однородных членов!</a:t>
            </a:r>
          </a:p>
        </p:txBody>
      </p:sp>
      <p:sp>
        <p:nvSpPr>
          <p:cNvPr id="76" name="Скругленный прямоугольник 75"/>
          <p:cNvSpPr/>
          <p:nvPr/>
        </p:nvSpPr>
        <p:spPr>
          <a:xfrm>
            <a:off x="3208737" y="3596769"/>
            <a:ext cx="1692631" cy="713975"/>
          </a:xfrm>
          <a:prstGeom prst="roundRect">
            <a:avLst>
              <a:gd name="adj" fmla="val 50000"/>
            </a:avLst>
          </a:prstGeom>
          <a:ln>
            <a:solidFill>
              <a:srgbClr val="455067"/>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400" dirty="0"/>
          </a:p>
        </p:txBody>
      </p:sp>
      <p:grpSp>
        <p:nvGrpSpPr>
          <p:cNvPr id="77" name="Группа 76"/>
          <p:cNvGrpSpPr/>
          <p:nvPr/>
        </p:nvGrpSpPr>
        <p:grpSpPr>
          <a:xfrm>
            <a:off x="3383051" y="3965498"/>
            <a:ext cx="1344000" cy="60959"/>
            <a:chOff x="5377543" y="1743830"/>
            <a:chExt cx="504000" cy="52960"/>
          </a:xfrm>
        </p:grpSpPr>
        <p:cxnSp>
          <p:nvCxnSpPr>
            <p:cNvPr id="78" name="Прямая соединительная линия 77"/>
            <p:cNvCxnSpPr/>
            <p:nvPr/>
          </p:nvCxnSpPr>
          <p:spPr>
            <a:xfrm>
              <a:off x="5377543" y="1743830"/>
              <a:ext cx="504000" cy="0"/>
            </a:xfrm>
            <a:prstGeom prst="line">
              <a:avLst/>
            </a:prstGeom>
            <a:ln>
              <a:solidFill>
                <a:srgbClr val="455067"/>
              </a:solidFill>
            </a:ln>
          </p:spPr>
          <p:style>
            <a:lnRef idx="1">
              <a:schemeClr val="accent1"/>
            </a:lnRef>
            <a:fillRef idx="0">
              <a:schemeClr val="accent1"/>
            </a:fillRef>
            <a:effectRef idx="0">
              <a:schemeClr val="accent1"/>
            </a:effectRef>
            <a:fontRef idx="minor">
              <a:schemeClr val="tx1"/>
            </a:fontRef>
          </p:style>
        </p:cxnSp>
        <p:cxnSp>
          <p:nvCxnSpPr>
            <p:cNvPr id="79" name="Прямая соединительная линия 78"/>
            <p:cNvCxnSpPr/>
            <p:nvPr/>
          </p:nvCxnSpPr>
          <p:spPr>
            <a:xfrm>
              <a:off x="5377543" y="1796790"/>
              <a:ext cx="504000" cy="0"/>
            </a:xfrm>
            <a:prstGeom prst="line">
              <a:avLst/>
            </a:prstGeom>
            <a:ln>
              <a:solidFill>
                <a:srgbClr val="455067"/>
              </a:solidFill>
            </a:ln>
          </p:spPr>
          <p:style>
            <a:lnRef idx="1">
              <a:schemeClr val="accent1"/>
            </a:lnRef>
            <a:fillRef idx="0">
              <a:schemeClr val="accent1"/>
            </a:fillRef>
            <a:effectRef idx="0">
              <a:schemeClr val="accent1"/>
            </a:effectRef>
            <a:fontRef idx="minor">
              <a:schemeClr val="tx1"/>
            </a:fontRef>
          </p:style>
        </p:cxnSp>
      </p:grpSp>
      <p:sp>
        <p:nvSpPr>
          <p:cNvPr id="80" name="Скругленный прямоугольник 79"/>
          <p:cNvSpPr/>
          <p:nvPr/>
        </p:nvSpPr>
        <p:spPr>
          <a:xfrm>
            <a:off x="5955374" y="3610382"/>
            <a:ext cx="1692631" cy="713975"/>
          </a:xfrm>
          <a:prstGeom prst="roundRect">
            <a:avLst>
              <a:gd name="adj" fmla="val 50000"/>
            </a:avLst>
          </a:prstGeom>
          <a:ln>
            <a:solidFill>
              <a:srgbClr val="455067"/>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400" dirty="0"/>
          </a:p>
        </p:txBody>
      </p:sp>
      <p:grpSp>
        <p:nvGrpSpPr>
          <p:cNvPr id="81" name="Группа 80"/>
          <p:cNvGrpSpPr/>
          <p:nvPr/>
        </p:nvGrpSpPr>
        <p:grpSpPr>
          <a:xfrm>
            <a:off x="6129688" y="3979111"/>
            <a:ext cx="1344000" cy="60959"/>
            <a:chOff x="5377543" y="1743830"/>
            <a:chExt cx="504000" cy="52960"/>
          </a:xfrm>
        </p:grpSpPr>
        <p:cxnSp>
          <p:nvCxnSpPr>
            <p:cNvPr id="82" name="Прямая соединительная линия 81"/>
            <p:cNvCxnSpPr/>
            <p:nvPr/>
          </p:nvCxnSpPr>
          <p:spPr>
            <a:xfrm>
              <a:off x="5377543" y="1743830"/>
              <a:ext cx="504000" cy="0"/>
            </a:xfrm>
            <a:prstGeom prst="line">
              <a:avLst/>
            </a:prstGeom>
            <a:ln>
              <a:solidFill>
                <a:srgbClr val="455067"/>
              </a:solidFill>
            </a:ln>
          </p:spPr>
          <p:style>
            <a:lnRef idx="1">
              <a:schemeClr val="accent1"/>
            </a:lnRef>
            <a:fillRef idx="0">
              <a:schemeClr val="accent1"/>
            </a:fillRef>
            <a:effectRef idx="0">
              <a:schemeClr val="accent1"/>
            </a:effectRef>
            <a:fontRef idx="minor">
              <a:schemeClr val="tx1"/>
            </a:fontRef>
          </p:style>
        </p:cxnSp>
        <p:cxnSp>
          <p:nvCxnSpPr>
            <p:cNvPr id="83" name="Прямая соединительная линия 82"/>
            <p:cNvCxnSpPr/>
            <p:nvPr/>
          </p:nvCxnSpPr>
          <p:spPr>
            <a:xfrm>
              <a:off x="5377543" y="1796790"/>
              <a:ext cx="504000" cy="0"/>
            </a:xfrm>
            <a:prstGeom prst="line">
              <a:avLst/>
            </a:prstGeom>
            <a:ln>
              <a:solidFill>
                <a:srgbClr val="455067"/>
              </a:solidFill>
            </a:ln>
          </p:spPr>
          <p:style>
            <a:lnRef idx="1">
              <a:schemeClr val="accent1"/>
            </a:lnRef>
            <a:fillRef idx="0">
              <a:schemeClr val="accent1"/>
            </a:fillRef>
            <a:effectRef idx="0">
              <a:schemeClr val="accent1"/>
            </a:effectRef>
            <a:fontRef idx="minor">
              <a:schemeClr val="tx1"/>
            </a:fontRef>
          </p:style>
        </p:cxnSp>
      </p:grpSp>
      <p:sp>
        <p:nvSpPr>
          <p:cNvPr id="84" name="Прямоугольник 83">
            <a:extLst>
              <a:ext uri="{FF2B5EF4-FFF2-40B4-BE49-F238E27FC236}">
                <a16:creationId xmlns:a16="http://schemas.microsoft.com/office/drawing/2014/main" id="{2BDE3C00-E777-47DD-BF18-2BEF100F5A70}"/>
              </a:ext>
            </a:extLst>
          </p:cNvPr>
          <p:cNvSpPr/>
          <p:nvPr/>
        </p:nvSpPr>
        <p:spPr>
          <a:xfrm>
            <a:off x="5144347" y="3596769"/>
            <a:ext cx="636710" cy="584775"/>
          </a:xfrm>
          <a:prstGeom prst="rect">
            <a:avLst/>
          </a:prstGeom>
        </p:spPr>
        <p:txBody>
          <a:bodyPr wrap="square">
            <a:spAutoFit/>
          </a:bodyPr>
          <a:lstStyle/>
          <a:p>
            <a:pPr>
              <a:spcAft>
                <a:spcPts val="1600"/>
              </a:spcAft>
            </a:pPr>
            <a:r>
              <a:rPr lang="ru-RU" sz="3200" i="1" dirty="0"/>
              <a:t>и</a:t>
            </a:r>
          </a:p>
        </p:txBody>
      </p:sp>
      <p:sp>
        <p:nvSpPr>
          <p:cNvPr id="90" name="Скругленный прямоугольник 89"/>
          <p:cNvSpPr/>
          <p:nvPr/>
        </p:nvSpPr>
        <p:spPr>
          <a:xfrm>
            <a:off x="3179806" y="4938282"/>
            <a:ext cx="1692631" cy="713975"/>
          </a:xfrm>
          <a:prstGeom prst="roundRect">
            <a:avLst>
              <a:gd name="adj" fmla="val 50000"/>
            </a:avLst>
          </a:prstGeom>
          <a:ln>
            <a:solidFill>
              <a:srgbClr val="455067"/>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400" dirty="0"/>
          </a:p>
        </p:txBody>
      </p:sp>
      <p:grpSp>
        <p:nvGrpSpPr>
          <p:cNvPr id="91" name="Группа 90"/>
          <p:cNvGrpSpPr/>
          <p:nvPr/>
        </p:nvGrpSpPr>
        <p:grpSpPr>
          <a:xfrm>
            <a:off x="3354120" y="5307011"/>
            <a:ext cx="1344000" cy="60959"/>
            <a:chOff x="5377543" y="1743830"/>
            <a:chExt cx="504000" cy="52960"/>
          </a:xfrm>
        </p:grpSpPr>
        <p:cxnSp>
          <p:nvCxnSpPr>
            <p:cNvPr id="92" name="Прямая соединительная линия 91"/>
            <p:cNvCxnSpPr/>
            <p:nvPr/>
          </p:nvCxnSpPr>
          <p:spPr>
            <a:xfrm>
              <a:off x="5377543" y="1743830"/>
              <a:ext cx="504000" cy="0"/>
            </a:xfrm>
            <a:prstGeom prst="line">
              <a:avLst/>
            </a:prstGeom>
            <a:ln>
              <a:solidFill>
                <a:srgbClr val="455067"/>
              </a:solidFill>
            </a:ln>
          </p:spPr>
          <p:style>
            <a:lnRef idx="1">
              <a:schemeClr val="accent1"/>
            </a:lnRef>
            <a:fillRef idx="0">
              <a:schemeClr val="accent1"/>
            </a:fillRef>
            <a:effectRef idx="0">
              <a:schemeClr val="accent1"/>
            </a:effectRef>
            <a:fontRef idx="minor">
              <a:schemeClr val="tx1"/>
            </a:fontRef>
          </p:style>
        </p:cxnSp>
        <p:cxnSp>
          <p:nvCxnSpPr>
            <p:cNvPr id="93" name="Прямая соединительная линия 92"/>
            <p:cNvCxnSpPr/>
            <p:nvPr/>
          </p:nvCxnSpPr>
          <p:spPr>
            <a:xfrm>
              <a:off x="5377543" y="1796790"/>
              <a:ext cx="504000" cy="0"/>
            </a:xfrm>
            <a:prstGeom prst="line">
              <a:avLst/>
            </a:prstGeom>
            <a:ln>
              <a:solidFill>
                <a:srgbClr val="455067"/>
              </a:solidFill>
            </a:ln>
          </p:spPr>
          <p:style>
            <a:lnRef idx="1">
              <a:schemeClr val="accent1"/>
            </a:lnRef>
            <a:fillRef idx="0">
              <a:schemeClr val="accent1"/>
            </a:fillRef>
            <a:effectRef idx="0">
              <a:schemeClr val="accent1"/>
            </a:effectRef>
            <a:fontRef idx="minor">
              <a:schemeClr val="tx1"/>
            </a:fontRef>
          </p:style>
        </p:cxnSp>
      </p:grpSp>
      <p:sp>
        <p:nvSpPr>
          <p:cNvPr id="94" name="Скругленный прямоугольник 93"/>
          <p:cNvSpPr/>
          <p:nvPr/>
        </p:nvSpPr>
        <p:spPr>
          <a:xfrm>
            <a:off x="5926443" y="4951895"/>
            <a:ext cx="1692631" cy="713975"/>
          </a:xfrm>
          <a:prstGeom prst="roundRect">
            <a:avLst>
              <a:gd name="adj" fmla="val 50000"/>
            </a:avLst>
          </a:prstGeom>
          <a:ln>
            <a:solidFill>
              <a:srgbClr val="455067"/>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400" dirty="0"/>
          </a:p>
        </p:txBody>
      </p:sp>
      <p:grpSp>
        <p:nvGrpSpPr>
          <p:cNvPr id="95" name="Группа 94"/>
          <p:cNvGrpSpPr/>
          <p:nvPr/>
        </p:nvGrpSpPr>
        <p:grpSpPr>
          <a:xfrm>
            <a:off x="6100757" y="5320625"/>
            <a:ext cx="1344000" cy="60959"/>
            <a:chOff x="5377543" y="1743830"/>
            <a:chExt cx="504000" cy="52960"/>
          </a:xfrm>
        </p:grpSpPr>
        <p:cxnSp>
          <p:nvCxnSpPr>
            <p:cNvPr id="96" name="Прямая соединительная линия 95"/>
            <p:cNvCxnSpPr/>
            <p:nvPr/>
          </p:nvCxnSpPr>
          <p:spPr>
            <a:xfrm>
              <a:off x="5377543" y="1743830"/>
              <a:ext cx="504000" cy="0"/>
            </a:xfrm>
            <a:prstGeom prst="line">
              <a:avLst/>
            </a:prstGeom>
            <a:ln>
              <a:solidFill>
                <a:srgbClr val="455067"/>
              </a:solidFill>
            </a:ln>
          </p:spPr>
          <p:style>
            <a:lnRef idx="1">
              <a:schemeClr val="accent1"/>
            </a:lnRef>
            <a:fillRef idx="0">
              <a:schemeClr val="accent1"/>
            </a:fillRef>
            <a:effectRef idx="0">
              <a:schemeClr val="accent1"/>
            </a:effectRef>
            <a:fontRef idx="minor">
              <a:schemeClr val="tx1"/>
            </a:fontRef>
          </p:style>
        </p:cxnSp>
        <p:cxnSp>
          <p:nvCxnSpPr>
            <p:cNvPr id="97" name="Прямая соединительная линия 96"/>
            <p:cNvCxnSpPr/>
            <p:nvPr/>
          </p:nvCxnSpPr>
          <p:spPr>
            <a:xfrm>
              <a:off x="5377543" y="1796790"/>
              <a:ext cx="504000" cy="0"/>
            </a:xfrm>
            <a:prstGeom prst="line">
              <a:avLst/>
            </a:prstGeom>
            <a:ln>
              <a:solidFill>
                <a:srgbClr val="455067"/>
              </a:solidFill>
            </a:ln>
          </p:spPr>
          <p:style>
            <a:lnRef idx="1">
              <a:schemeClr val="accent1"/>
            </a:lnRef>
            <a:fillRef idx="0">
              <a:schemeClr val="accent1"/>
            </a:fillRef>
            <a:effectRef idx="0">
              <a:schemeClr val="accent1"/>
            </a:effectRef>
            <a:fontRef idx="minor">
              <a:schemeClr val="tx1"/>
            </a:fontRef>
          </p:style>
        </p:cxnSp>
      </p:grpSp>
      <p:sp>
        <p:nvSpPr>
          <p:cNvPr id="98" name="Прямоугольник 97">
            <a:extLst>
              <a:ext uri="{FF2B5EF4-FFF2-40B4-BE49-F238E27FC236}">
                <a16:creationId xmlns:a16="http://schemas.microsoft.com/office/drawing/2014/main" id="{2BDE3C00-E777-47DD-BF18-2BEF100F5A70}"/>
              </a:ext>
            </a:extLst>
          </p:cNvPr>
          <p:cNvSpPr/>
          <p:nvPr/>
        </p:nvSpPr>
        <p:spPr>
          <a:xfrm>
            <a:off x="5115417" y="4938282"/>
            <a:ext cx="555916" cy="584775"/>
          </a:xfrm>
          <a:prstGeom prst="rect">
            <a:avLst/>
          </a:prstGeom>
        </p:spPr>
        <p:txBody>
          <a:bodyPr wrap="square">
            <a:spAutoFit/>
          </a:bodyPr>
          <a:lstStyle/>
          <a:p>
            <a:pPr>
              <a:spcAft>
                <a:spcPts val="1600"/>
              </a:spcAft>
            </a:pPr>
            <a:r>
              <a:rPr lang="ru-RU" sz="3200" i="1" dirty="0"/>
              <a:t>и</a:t>
            </a:r>
          </a:p>
        </p:txBody>
      </p:sp>
    </p:spTree>
    <p:extLst>
      <p:ext uri="{BB962C8B-B14F-4D97-AF65-F5344CB8AC3E}">
        <p14:creationId xmlns:p14="http://schemas.microsoft.com/office/powerpoint/2010/main" val="33644177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fade">
                                      <p:cBhvr>
                                        <p:cTn id="7" dur="500"/>
                                        <p:tgtEl>
                                          <p:spTgt spid="7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6"/>
                                        </p:tgtEl>
                                        <p:attrNameLst>
                                          <p:attrName>style.visibility</p:attrName>
                                        </p:attrNameLst>
                                      </p:cBhvr>
                                      <p:to>
                                        <p:strVal val="visible"/>
                                      </p:to>
                                    </p:set>
                                    <p:animEffect transition="in" filter="fade">
                                      <p:cBhvr>
                                        <p:cTn id="10" dur="500"/>
                                        <p:tgtEl>
                                          <p:spTgt spid="7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0"/>
                                        </p:tgtEl>
                                        <p:attrNameLst>
                                          <p:attrName>style.visibility</p:attrName>
                                        </p:attrNameLst>
                                      </p:cBhvr>
                                      <p:to>
                                        <p:strVal val="visible"/>
                                      </p:to>
                                    </p:set>
                                    <p:animEffect transition="in" filter="fade">
                                      <p:cBhvr>
                                        <p:cTn id="15" dur="500"/>
                                        <p:tgtEl>
                                          <p:spTgt spid="80"/>
                                        </p:tgtEl>
                                      </p:cBhvr>
                                    </p:animEffect>
                                  </p:childTnLst>
                                </p:cTn>
                              </p:par>
                              <p:par>
                                <p:cTn id="16" presetID="10" presetClass="entr" presetSubtype="0" fill="hold" nodeType="withEffect">
                                  <p:stCondLst>
                                    <p:cond delay="0"/>
                                  </p:stCondLst>
                                  <p:childTnLst>
                                    <p:set>
                                      <p:cBhvr>
                                        <p:cTn id="17" dur="1" fill="hold">
                                          <p:stCondLst>
                                            <p:cond delay="0"/>
                                          </p:stCondLst>
                                        </p:cTn>
                                        <p:tgtEl>
                                          <p:spTgt spid="81"/>
                                        </p:tgtEl>
                                        <p:attrNameLst>
                                          <p:attrName>style.visibility</p:attrName>
                                        </p:attrNameLst>
                                      </p:cBhvr>
                                      <p:to>
                                        <p:strVal val="visible"/>
                                      </p:to>
                                    </p:set>
                                    <p:animEffect transition="in" filter="fade">
                                      <p:cBhvr>
                                        <p:cTn id="18" dur="500"/>
                                        <p:tgtEl>
                                          <p:spTgt spid="8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84"/>
                                        </p:tgtEl>
                                        <p:attrNameLst>
                                          <p:attrName>style.visibility</p:attrName>
                                        </p:attrNameLst>
                                      </p:cBhvr>
                                      <p:to>
                                        <p:strVal val="visible"/>
                                      </p:to>
                                    </p:set>
                                    <p:animEffect transition="in" filter="fade">
                                      <p:cBhvr>
                                        <p:cTn id="23" dur="500"/>
                                        <p:tgtEl>
                                          <p:spTgt spid="8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91"/>
                                        </p:tgtEl>
                                        <p:attrNameLst>
                                          <p:attrName>style.visibility</p:attrName>
                                        </p:attrNameLst>
                                      </p:cBhvr>
                                      <p:to>
                                        <p:strVal val="visible"/>
                                      </p:to>
                                    </p:set>
                                    <p:animEffect transition="in" filter="fade">
                                      <p:cBhvr>
                                        <p:cTn id="28" dur="500"/>
                                        <p:tgtEl>
                                          <p:spTgt spid="9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fade">
                                      <p:cBhvr>
                                        <p:cTn id="31" dur="500"/>
                                        <p:tgtEl>
                                          <p:spTgt spid="90"/>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94"/>
                                        </p:tgtEl>
                                        <p:attrNameLst>
                                          <p:attrName>style.visibility</p:attrName>
                                        </p:attrNameLst>
                                      </p:cBhvr>
                                      <p:to>
                                        <p:strVal val="visible"/>
                                      </p:to>
                                    </p:set>
                                    <p:animEffect transition="in" filter="fade">
                                      <p:cBhvr>
                                        <p:cTn id="36" dur="500"/>
                                        <p:tgtEl>
                                          <p:spTgt spid="94"/>
                                        </p:tgtEl>
                                      </p:cBhvr>
                                    </p:animEffect>
                                  </p:childTnLst>
                                </p:cTn>
                              </p:par>
                              <p:par>
                                <p:cTn id="37" presetID="10" presetClass="entr" presetSubtype="0" fill="hold" nodeType="withEffect">
                                  <p:stCondLst>
                                    <p:cond delay="0"/>
                                  </p:stCondLst>
                                  <p:childTnLst>
                                    <p:set>
                                      <p:cBhvr>
                                        <p:cTn id="38" dur="1" fill="hold">
                                          <p:stCondLst>
                                            <p:cond delay="0"/>
                                          </p:stCondLst>
                                        </p:cTn>
                                        <p:tgtEl>
                                          <p:spTgt spid="95"/>
                                        </p:tgtEl>
                                        <p:attrNameLst>
                                          <p:attrName>style.visibility</p:attrName>
                                        </p:attrNameLst>
                                      </p:cBhvr>
                                      <p:to>
                                        <p:strVal val="visible"/>
                                      </p:to>
                                    </p:set>
                                    <p:animEffect transition="in" filter="fade">
                                      <p:cBhvr>
                                        <p:cTn id="39" dur="500"/>
                                        <p:tgtEl>
                                          <p:spTgt spid="95"/>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98"/>
                                        </p:tgtEl>
                                        <p:attrNameLst>
                                          <p:attrName>style.visibility</p:attrName>
                                        </p:attrNameLst>
                                      </p:cBhvr>
                                      <p:to>
                                        <p:strVal val="visible"/>
                                      </p:to>
                                    </p:set>
                                    <p:animEffect transition="in" filter="fade">
                                      <p:cBhvr>
                                        <p:cTn id="44" dur="5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80" grpId="0" animBg="1"/>
      <p:bldP spid="84" grpId="0"/>
      <p:bldP spid="90" grpId="0" animBg="1"/>
      <p:bldP spid="94" grpId="0" animBg="1"/>
      <p:bldP spid="98"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2">
            <a:extLst>
              <a:ext uri="{FF2B5EF4-FFF2-40B4-BE49-F238E27FC236}">
                <a16:creationId xmlns:a16="http://schemas.microsoft.com/office/drawing/2014/main" id="{33DB812B-B22B-4643-BDDD-D647B6B6B61C}"/>
              </a:ext>
            </a:extLst>
          </p:cNvPr>
          <p:cNvSpPr>
            <a:spLocks noChangeAspect="1" noChangeArrowheads="1"/>
          </p:cNvSpPr>
          <p:nvPr/>
        </p:nvSpPr>
        <p:spPr bwMode="auto">
          <a:xfrm>
            <a:off x="13919200" y="-192617"/>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ru-RU" sz="2400"/>
          </a:p>
        </p:txBody>
      </p:sp>
      <p:sp>
        <p:nvSpPr>
          <p:cNvPr id="12" name="Прямоугольник 11">
            <a:extLst>
              <a:ext uri="{FF2B5EF4-FFF2-40B4-BE49-F238E27FC236}">
                <a16:creationId xmlns:a16="http://schemas.microsoft.com/office/drawing/2014/main" id="{5D193C88-901D-4C1F-A5D9-F48EBBF419EB}"/>
              </a:ext>
            </a:extLst>
          </p:cNvPr>
          <p:cNvSpPr/>
          <p:nvPr/>
        </p:nvSpPr>
        <p:spPr>
          <a:xfrm>
            <a:off x="-1" y="0"/>
            <a:ext cx="2701439" cy="93409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0000" tIns="480000" bIns="120000" rtlCol="0" anchor="ctr">
            <a:spAutoFit/>
          </a:bodyPr>
          <a:lstStyle/>
          <a:p>
            <a:pPr algn="ctr"/>
            <a:r>
              <a:rPr lang="ru-RU" sz="2133" b="1" dirty="0" smtClean="0"/>
              <a:t>Тренируемся!</a:t>
            </a:r>
            <a:endParaRPr lang="ru-RU" sz="2133" b="1" dirty="0"/>
          </a:p>
        </p:txBody>
      </p:sp>
      <p:sp>
        <p:nvSpPr>
          <p:cNvPr id="21" name="Прямоугольник 20">
            <a:extLst>
              <a:ext uri="{FF2B5EF4-FFF2-40B4-BE49-F238E27FC236}">
                <a16:creationId xmlns:a16="http://schemas.microsoft.com/office/drawing/2014/main" id="{2BDE3C00-E777-47DD-BF18-2BEF100F5A70}"/>
              </a:ext>
            </a:extLst>
          </p:cNvPr>
          <p:cNvSpPr/>
          <p:nvPr/>
        </p:nvSpPr>
        <p:spPr>
          <a:xfrm>
            <a:off x="103696" y="1287954"/>
            <a:ext cx="11914122" cy="1569660"/>
          </a:xfrm>
          <a:prstGeom prst="rect">
            <a:avLst/>
          </a:prstGeom>
        </p:spPr>
        <p:txBody>
          <a:bodyPr wrap="square">
            <a:spAutoFit/>
          </a:bodyPr>
          <a:lstStyle/>
          <a:p>
            <a:pPr>
              <a:spcAft>
                <a:spcPts val="1600"/>
              </a:spcAft>
            </a:pPr>
            <a:r>
              <a:rPr lang="ru-RU" sz="2133" i="1" dirty="0"/>
              <a:t>5. </a:t>
            </a:r>
            <a:r>
              <a:rPr lang="ru-RU" sz="3200" i="1" dirty="0" smtClean="0"/>
              <a:t>Дмитрий  задумчиво смотрел </a:t>
            </a:r>
            <a:r>
              <a:rPr lang="ru-RU" sz="3200" i="1" dirty="0"/>
              <a:t>в </a:t>
            </a:r>
            <a:r>
              <a:rPr lang="ru-RU" sz="3200" i="1" dirty="0" smtClean="0"/>
              <a:t>окно </a:t>
            </a:r>
            <a:r>
              <a:rPr lang="ru-RU" sz="3200" i="1" dirty="0"/>
              <a:t>и </a:t>
            </a:r>
            <a:r>
              <a:rPr lang="ru-RU" sz="3200" i="1" dirty="0" smtClean="0"/>
              <a:t>слегка покачивал головой </a:t>
            </a:r>
            <a:r>
              <a:rPr lang="ru-RU" sz="3200" b="1" i="1" dirty="0" smtClean="0">
                <a:solidFill>
                  <a:srgbClr val="C00000"/>
                </a:solidFill>
              </a:rPr>
              <a:t>,</a:t>
            </a:r>
            <a:r>
              <a:rPr lang="ru-RU" sz="3200" i="1" dirty="0" smtClean="0"/>
              <a:t> и она не  решилась позвать  его </a:t>
            </a:r>
            <a:r>
              <a:rPr lang="ru-RU" sz="3200" i="1" dirty="0"/>
              <a:t>и </a:t>
            </a:r>
            <a:r>
              <a:rPr lang="ru-RU" sz="3200" i="1" dirty="0" smtClean="0"/>
              <a:t>тихо закрыла дверь.</a:t>
            </a:r>
            <a:endParaRPr lang="ru-RU" sz="3200" i="1" dirty="0"/>
          </a:p>
        </p:txBody>
      </p:sp>
      <p:cxnSp>
        <p:nvCxnSpPr>
          <p:cNvPr id="57" name="Прямая соединительная линия 56"/>
          <p:cNvCxnSpPr/>
          <p:nvPr/>
        </p:nvCxnSpPr>
        <p:spPr>
          <a:xfrm>
            <a:off x="693142" y="1798551"/>
            <a:ext cx="1008000" cy="0"/>
          </a:xfrm>
          <a:prstGeom prst="line">
            <a:avLst/>
          </a:prstGeom>
          <a:ln>
            <a:solidFill>
              <a:srgbClr val="455067"/>
            </a:solidFill>
          </a:ln>
        </p:spPr>
        <p:style>
          <a:lnRef idx="1">
            <a:schemeClr val="accent1"/>
          </a:lnRef>
          <a:fillRef idx="0">
            <a:schemeClr val="accent1"/>
          </a:fillRef>
          <a:effectRef idx="0">
            <a:schemeClr val="accent1"/>
          </a:effectRef>
          <a:fontRef idx="minor">
            <a:schemeClr val="tx1"/>
          </a:fontRef>
        </p:style>
      </p:cxnSp>
      <p:grpSp>
        <p:nvGrpSpPr>
          <p:cNvPr id="58" name="Группа 57"/>
          <p:cNvGrpSpPr/>
          <p:nvPr/>
        </p:nvGrpSpPr>
        <p:grpSpPr>
          <a:xfrm>
            <a:off x="5547267" y="1798551"/>
            <a:ext cx="720000" cy="60959"/>
            <a:chOff x="5377543" y="1743830"/>
            <a:chExt cx="504000" cy="52960"/>
          </a:xfrm>
        </p:grpSpPr>
        <p:cxnSp>
          <p:nvCxnSpPr>
            <p:cNvPr id="59" name="Прямая соединительная линия 58"/>
            <p:cNvCxnSpPr/>
            <p:nvPr/>
          </p:nvCxnSpPr>
          <p:spPr>
            <a:xfrm>
              <a:off x="5377543" y="1743830"/>
              <a:ext cx="504000" cy="0"/>
            </a:xfrm>
            <a:prstGeom prst="line">
              <a:avLst/>
            </a:prstGeom>
            <a:ln>
              <a:solidFill>
                <a:srgbClr val="455067"/>
              </a:solidFill>
            </a:ln>
          </p:spPr>
          <p:style>
            <a:lnRef idx="1">
              <a:schemeClr val="accent1"/>
            </a:lnRef>
            <a:fillRef idx="0">
              <a:schemeClr val="accent1"/>
            </a:fillRef>
            <a:effectRef idx="0">
              <a:schemeClr val="accent1"/>
            </a:effectRef>
            <a:fontRef idx="minor">
              <a:schemeClr val="tx1"/>
            </a:fontRef>
          </p:style>
        </p:cxnSp>
        <p:cxnSp>
          <p:nvCxnSpPr>
            <p:cNvPr id="60" name="Прямая соединительная линия 59"/>
            <p:cNvCxnSpPr/>
            <p:nvPr/>
          </p:nvCxnSpPr>
          <p:spPr>
            <a:xfrm>
              <a:off x="5377543" y="1796790"/>
              <a:ext cx="504000" cy="0"/>
            </a:xfrm>
            <a:prstGeom prst="line">
              <a:avLst/>
            </a:prstGeom>
            <a:ln>
              <a:solidFill>
                <a:srgbClr val="455067"/>
              </a:solidFill>
            </a:ln>
          </p:spPr>
          <p:style>
            <a:lnRef idx="1">
              <a:schemeClr val="accent1"/>
            </a:lnRef>
            <a:fillRef idx="0">
              <a:schemeClr val="accent1"/>
            </a:fillRef>
            <a:effectRef idx="0">
              <a:schemeClr val="accent1"/>
            </a:effectRef>
            <a:fontRef idx="minor">
              <a:schemeClr val="tx1"/>
            </a:fontRef>
          </p:style>
        </p:cxnSp>
      </p:grpSp>
      <p:grpSp>
        <p:nvGrpSpPr>
          <p:cNvPr id="61" name="Группа 60"/>
          <p:cNvGrpSpPr/>
          <p:nvPr/>
        </p:nvGrpSpPr>
        <p:grpSpPr>
          <a:xfrm>
            <a:off x="9894785" y="1764653"/>
            <a:ext cx="816000" cy="60959"/>
            <a:chOff x="5377543" y="1743830"/>
            <a:chExt cx="504000" cy="52960"/>
          </a:xfrm>
        </p:grpSpPr>
        <p:cxnSp>
          <p:nvCxnSpPr>
            <p:cNvPr id="62" name="Прямая соединительная линия 61"/>
            <p:cNvCxnSpPr/>
            <p:nvPr/>
          </p:nvCxnSpPr>
          <p:spPr>
            <a:xfrm>
              <a:off x="5377543" y="1743830"/>
              <a:ext cx="504000" cy="0"/>
            </a:xfrm>
            <a:prstGeom prst="line">
              <a:avLst/>
            </a:prstGeom>
            <a:ln>
              <a:solidFill>
                <a:srgbClr val="455067"/>
              </a:solidFill>
            </a:ln>
          </p:spPr>
          <p:style>
            <a:lnRef idx="1">
              <a:schemeClr val="accent1"/>
            </a:lnRef>
            <a:fillRef idx="0">
              <a:schemeClr val="accent1"/>
            </a:fillRef>
            <a:effectRef idx="0">
              <a:schemeClr val="accent1"/>
            </a:effectRef>
            <a:fontRef idx="minor">
              <a:schemeClr val="tx1"/>
            </a:fontRef>
          </p:style>
        </p:cxnSp>
        <p:cxnSp>
          <p:nvCxnSpPr>
            <p:cNvPr id="63" name="Прямая соединительная линия 62"/>
            <p:cNvCxnSpPr/>
            <p:nvPr/>
          </p:nvCxnSpPr>
          <p:spPr>
            <a:xfrm>
              <a:off x="5377543" y="1796790"/>
              <a:ext cx="504000" cy="0"/>
            </a:xfrm>
            <a:prstGeom prst="line">
              <a:avLst/>
            </a:prstGeom>
            <a:ln>
              <a:solidFill>
                <a:srgbClr val="455067"/>
              </a:solidFill>
            </a:ln>
          </p:spPr>
          <p:style>
            <a:lnRef idx="1">
              <a:schemeClr val="accent1"/>
            </a:lnRef>
            <a:fillRef idx="0">
              <a:schemeClr val="accent1"/>
            </a:fillRef>
            <a:effectRef idx="0">
              <a:schemeClr val="accent1"/>
            </a:effectRef>
            <a:fontRef idx="minor">
              <a:schemeClr val="tx1"/>
            </a:fontRef>
          </p:style>
        </p:cxnSp>
      </p:grpSp>
      <p:cxnSp>
        <p:nvCxnSpPr>
          <p:cNvPr id="64" name="Прямая соединительная линия 63"/>
          <p:cNvCxnSpPr/>
          <p:nvPr/>
        </p:nvCxnSpPr>
        <p:spPr>
          <a:xfrm>
            <a:off x="2389204" y="2280822"/>
            <a:ext cx="624468" cy="0"/>
          </a:xfrm>
          <a:prstGeom prst="line">
            <a:avLst/>
          </a:prstGeom>
          <a:ln>
            <a:solidFill>
              <a:srgbClr val="455067"/>
            </a:solidFill>
          </a:ln>
        </p:spPr>
        <p:style>
          <a:lnRef idx="1">
            <a:schemeClr val="accent1"/>
          </a:lnRef>
          <a:fillRef idx="0">
            <a:schemeClr val="accent1"/>
          </a:fillRef>
          <a:effectRef idx="0">
            <a:schemeClr val="accent1"/>
          </a:effectRef>
          <a:fontRef idx="minor">
            <a:schemeClr val="tx1"/>
          </a:fontRef>
        </p:style>
      </p:cxnSp>
      <p:grpSp>
        <p:nvGrpSpPr>
          <p:cNvPr id="65" name="Группа 64"/>
          <p:cNvGrpSpPr/>
          <p:nvPr/>
        </p:nvGrpSpPr>
        <p:grpSpPr>
          <a:xfrm>
            <a:off x="3850442" y="2319744"/>
            <a:ext cx="3393649" cy="67578"/>
            <a:chOff x="5377543" y="1743830"/>
            <a:chExt cx="504000" cy="52960"/>
          </a:xfrm>
        </p:grpSpPr>
        <p:cxnSp>
          <p:nvCxnSpPr>
            <p:cNvPr id="66" name="Прямая соединительная линия 65"/>
            <p:cNvCxnSpPr/>
            <p:nvPr/>
          </p:nvCxnSpPr>
          <p:spPr>
            <a:xfrm>
              <a:off x="5377543" y="1743830"/>
              <a:ext cx="504000" cy="0"/>
            </a:xfrm>
            <a:prstGeom prst="line">
              <a:avLst/>
            </a:prstGeom>
            <a:ln>
              <a:solidFill>
                <a:srgbClr val="455067"/>
              </a:solidFill>
            </a:ln>
          </p:spPr>
          <p:style>
            <a:lnRef idx="1">
              <a:schemeClr val="accent1"/>
            </a:lnRef>
            <a:fillRef idx="0">
              <a:schemeClr val="accent1"/>
            </a:fillRef>
            <a:effectRef idx="0">
              <a:schemeClr val="accent1"/>
            </a:effectRef>
            <a:fontRef idx="minor">
              <a:schemeClr val="tx1"/>
            </a:fontRef>
          </p:style>
        </p:cxnSp>
        <p:cxnSp>
          <p:nvCxnSpPr>
            <p:cNvPr id="67" name="Прямая соединительная линия 66"/>
            <p:cNvCxnSpPr/>
            <p:nvPr/>
          </p:nvCxnSpPr>
          <p:spPr>
            <a:xfrm>
              <a:off x="5377543" y="1796790"/>
              <a:ext cx="504000" cy="0"/>
            </a:xfrm>
            <a:prstGeom prst="line">
              <a:avLst/>
            </a:prstGeom>
            <a:ln>
              <a:solidFill>
                <a:srgbClr val="455067"/>
              </a:solidFill>
            </a:ln>
          </p:spPr>
          <p:style>
            <a:lnRef idx="1">
              <a:schemeClr val="accent1"/>
            </a:lnRef>
            <a:fillRef idx="0">
              <a:schemeClr val="accent1"/>
            </a:fillRef>
            <a:effectRef idx="0">
              <a:schemeClr val="accent1"/>
            </a:effectRef>
            <a:fontRef idx="minor">
              <a:schemeClr val="tx1"/>
            </a:fontRef>
          </p:style>
        </p:cxnSp>
      </p:grpSp>
      <p:grpSp>
        <p:nvGrpSpPr>
          <p:cNvPr id="68" name="Группа 67"/>
          <p:cNvGrpSpPr/>
          <p:nvPr/>
        </p:nvGrpSpPr>
        <p:grpSpPr>
          <a:xfrm>
            <a:off x="10183268" y="2269506"/>
            <a:ext cx="960000" cy="60959"/>
            <a:chOff x="5377543" y="1743830"/>
            <a:chExt cx="504000" cy="52960"/>
          </a:xfrm>
        </p:grpSpPr>
        <p:cxnSp>
          <p:nvCxnSpPr>
            <p:cNvPr id="69" name="Прямая соединительная линия 68"/>
            <p:cNvCxnSpPr/>
            <p:nvPr/>
          </p:nvCxnSpPr>
          <p:spPr>
            <a:xfrm>
              <a:off x="5377543" y="1743830"/>
              <a:ext cx="504000" cy="0"/>
            </a:xfrm>
            <a:prstGeom prst="line">
              <a:avLst/>
            </a:prstGeom>
            <a:ln>
              <a:solidFill>
                <a:srgbClr val="455067"/>
              </a:solidFill>
            </a:ln>
          </p:spPr>
          <p:style>
            <a:lnRef idx="1">
              <a:schemeClr val="accent1"/>
            </a:lnRef>
            <a:fillRef idx="0">
              <a:schemeClr val="accent1"/>
            </a:fillRef>
            <a:effectRef idx="0">
              <a:schemeClr val="accent1"/>
            </a:effectRef>
            <a:fontRef idx="minor">
              <a:schemeClr val="tx1"/>
            </a:fontRef>
          </p:style>
        </p:cxnSp>
        <p:cxnSp>
          <p:nvCxnSpPr>
            <p:cNvPr id="70" name="Прямая соединительная линия 69"/>
            <p:cNvCxnSpPr/>
            <p:nvPr/>
          </p:nvCxnSpPr>
          <p:spPr>
            <a:xfrm>
              <a:off x="5377543" y="1796790"/>
              <a:ext cx="504000" cy="0"/>
            </a:xfrm>
            <a:prstGeom prst="line">
              <a:avLst/>
            </a:prstGeom>
            <a:ln>
              <a:solidFill>
                <a:srgbClr val="455067"/>
              </a:solidFill>
            </a:ln>
          </p:spPr>
          <p:style>
            <a:lnRef idx="1">
              <a:schemeClr val="accent1"/>
            </a:lnRef>
            <a:fillRef idx="0">
              <a:schemeClr val="accent1"/>
            </a:fillRef>
            <a:effectRef idx="0">
              <a:schemeClr val="accent1"/>
            </a:effectRef>
            <a:fontRef idx="minor">
              <a:schemeClr val="tx1"/>
            </a:fontRef>
          </p:style>
        </p:cxnSp>
      </p:grpSp>
      <p:sp>
        <p:nvSpPr>
          <p:cNvPr id="76" name="Скругленный прямоугольник 75"/>
          <p:cNvSpPr/>
          <p:nvPr/>
        </p:nvSpPr>
        <p:spPr>
          <a:xfrm>
            <a:off x="6973834" y="3658955"/>
            <a:ext cx="1692631" cy="713975"/>
          </a:xfrm>
          <a:prstGeom prst="roundRect">
            <a:avLst>
              <a:gd name="adj" fmla="val 50000"/>
            </a:avLst>
          </a:prstGeom>
          <a:ln>
            <a:solidFill>
              <a:srgbClr val="455067"/>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400" dirty="0"/>
          </a:p>
        </p:txBody>
      </p:sp>
      <p:grpSp>
        <p:nvGrpSpPr>
          <p:cNvPr id="77" name="Группа 76"/>
          <p:cNvGrpSpPr/>
          <p:nvPr/>
        </p:nvGrpSpPr>
        <p:grpSpPr>
          <a:xfrm>
            <a:off x="7148148" y="4027685"/>
            <a:ext cx="1344000" cy="60959"/>
            <a:chOff x="5377543" y="1743830"/>
            <a:chExt cx="504000" cy="52960"/>
          </a:xfrm>
        </p:grpSpPr>
        <p:cxnSp>
          <p:nvCxnSpPr>
            <p:cNvPr id="78" name="Прямая соединительная линия 77"/>
            <p:cNvCxnSpPr/>
            <p:nvPr/>
          </p:nvCxnSpPr>
          <p:spPr>
            <a:xfrm>
              <a:off x="5377543" y="1743830"/>
              <a:ext cx="504000" cy="0"/>
            </a:xfrm>
            <a:prstGeom prst="line">
              <a:avLst/>
            </a:prstGeom>
            <a:ln>
              <a:solidFill>
                <a:srgbClr val="455067"/>
              </a:solidFill>
            </a:ln>
          </p:spPr>
          <p:style>
            <a:lnRef idx="1">
              <a:schemeClr val="accent1"/>
            </a:lnRef>
            <a:fillRef idx="0">
              <a:schemeClr val="accent1"/>
            </a:fillRef>
            <a:effectRef idx="0">
              <a:schemeClr val="accent1"/>
            </a:effectRef>
            <a:fontRef idx="minor">
              <a:schemeClr val="tx1"/>
            </a:fontRef>
          </p:style>
        </p:cxnSp>
        <p:cxnSp>
          <p:nvCxnSpPr>
            <p:cNvPr id="79" name="Прямая соединительная линия 78"/>
            <p:cNvCxnSpPr/>
            <p:nvPr/>
          </p:nvCxnSpPr>
          <p:spPr>
            <a:xfrm>
              <a:off x="5377543" y="1796790"/>
              <a:ext cx="504000" cy="0"/>
            </a:xfrm>
            <a:prstGeom prst="line">
              <a:avLst/>
            </a:prstGeom>
            <a:ln>
              <a:solidFill>
                <a:srgbClr val="455067"/>
              </a:solidFill>
            </a:ln>
          </p:spPr>
          <p:style>
            <a:lnRef idx="1">
              <a:schemeClr val="accent1"/>
            </a:lnRef>
            <a:fillRef idx="0">
              <a:schemeClr val="accent1"/>
            </a:fillRef>
            <a:effectRef idx="0">
              <a:schemeClr val="accent1"/>
            </a:effectRef>
            <a:fontRef idx="minor">
              <a:schemeClr val="tx1"/>
            </a:fontRef>
          </p:style>
        </p:cxnSp>
      </p:grpSp>
      <p:sp>
        <p:nvSpPr>
          <p:cNvPr id="80" name="Скругленный прямоугольник 79"/>
          <p:cNvSpPr/>
          <p:nvPr/>
        </p:nvSpPr>
        <p:spPr>
          <a:xfrm>
            <a:off x="9720471" y="3672569"/>
            <a:ext cx="1692631" cy="713975"/>
          </a:xfrm>
          <a:prstGeom prst="roundRect">
            <a:avLst>
              <a:gd name="adj" fmla="val 50000"/>
            </a:avLst>
          </a:prstGeom>
          <a:ln>
            <a:solidFill>
              <a:srgbClr val="455067"/>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400" dirty="0"/>
          </a:p>
        </p:txBody>
      </p:sp>
      <p:grpSp>
        <p:nvGrpSpPr>
          <p:cNvPr id="81" name="Группа 80"/>
          <p:cNvGrpSpPr/>
          <p:nvPr/>
        </p:nvGrpSpPr>
        <p:grpSpPr>
          <a:xfrm>
            <a:off x="9894785" y="4041298"/>
            <a:ext cx="1344000" cy="60959"/>
            <a:chOff x="5377543" y="1743830"/>
            <a:chExt cx="504000" cy="52960"/>
          </a:xfrm>
        </p:grpSpPr>
        <p:cxnSp>
          <p:nvCxnSpPr>
            <p:cNvPr id="82" name="Прямая соединительная линия 81"/>
            <p:cNvCxnSpPr/>
            <p:nvPr/>
          </p:nvCxnSpPr>
          <p:spPr>
            <a:xfrm>
              <a:off x="5377543" y="1743830"/>
              <a:ext cx="504000" cy="0"/>
            </a:xfrm>
            <a:prstGeom prst="line">
              <a:avLst/>
            </a:prstGeom>
            <a:ln>
              <a:solidFill>
                <a:srgbClr val="455067"/>
              </a:solidFill>
            </a:ln>
          </p:spPr>
          <p:style>
            <a:lnRef idx="1">
              <a:schemeClr val="accent1"/>
            </a:lnRef>
            <a:fillRef idx="0">
              <a:schemeClr val="accent1"/>
            </a:fillRef>
            <a:effectRef idx="0">
              <a:schemeClr val="accent1"/>
            </a:effectRef>
            <a:fontRef idx="minor">
              <a:schemeClr val="tx1"/>
            </a:fontRef>
          </p:style>
        </p:cxnSp>
        <p:cxnSp>
          <p:nvCxnSpPr>
            <p:cNvPr id="83" name="Прямая соединительная линия 82"/>
            <p:cNvCxnSpPr/>
            <p:nvPr/>
          </p:nvCxnSpPr>
          <p:spPr>
            <a:xfrm>
              <a:off x="5377543" y="1796790"/>
              <a:ext cx="504000" cy="0"/>
            </a:xfrm>
            <a:prstGeom prst="line">
              <a:avLst/>
            </a:prstGeom>
            <a:ln>
              <a:solidFill>
                <a:srgbClr val="455067"/>
              </a:solidFill>
            </a:ln>
          </p:spPr>
          <p:style>
            <a:lnRef idx="1">
              <a:schemeClr val="accent1"/>
            </a:lnRef>
            <a:fillRef idx="0">
              <a:schemeClr val="accent1"/>
            </a:fillRef>
            <a:effectRef idx="0">
              <a:schemeClr val="accent1"/>
            </a:effectRef>
            <a:fontRef idx="minor">
              <a:schemeClr val="tx1"/>
            </a:fontRef>
          </p:style>
        </p:cxnSp>
      </p:grpSp>
      <p:sp>
        <p:nvSpPr>
          <p:cNvPr id="84" name="Прямоугольник 83">
            <a:extLst>
              <a:ext uri="{FF2B5EF4-FFF2-40B4-BE49-F238E27FC236}">
                <a16:creationId xmlns:a16="http://schemas.microsoft.com/office/drawing/2014/main" id="{2BDE3C00-E777-47DD-BF18-2BEF100F5A70}"/>
              </a:ext>
            </a:extLst>
          </p:cNvPr>
          <p:cNvSpPr/>
          <p:nvPr/>
        </p:nvSpPr>
        <p:spPr>
          <a:xfrm>
            <a:off x="8909445" y="3658955"/>
            <a:ext cx="555916" cy="584775"/>
          </a:xfrm>
          <a:prstGeom prst="rect">
            <a:avLst/>
          </a:prstGeom>
        </p:spPr>
        <p:txBody>
          <a:bodyPr wrap="square">
            <a:spAutoFit/>
          </a:bodyPr>
          <a:lstStyle/>
          <a:p>
            <a:pPr>
              <a:spcAft>
                <a:spcPts val="1600"/>
              </a:spcAft>
            </a:pPr>
            <a:r>
              <a:rPr lang="ru-RU" sz="3200" i="1" dirty="0"/>
              <a:t>и</a:t>
            </a:r>
          </a:p>
        </p:txBody>
      </p:sp>
      <p:sp>
        <p:nvSpPr>
          <p:cNvPr id="90" name="Скругленный прямоугольник 89"/>
          <p:cNvSpPr/>
          <p:nvPr/>
        </p:nvSpPr>
        <p:spPr>
          <a:xfrm>
            <a:off x="6944903" y="5000469"/>
            <a:ext cx="1692631" cy="713975"/>
          </a:xfrm>
          <a:prstGeom prst="roundRect">
            <a:avLst>
              <a:gd name="adj" fmla="val 50000"/>
            </a:avLst>
          </a:prstGeom>
          <a:ln>
            <a:solidFill>
              <a:srgbClr val="455067"/>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400" dirty="0"/>
          </a:p>
        </p:txBody>
      </p:sp>
      <p:grpSp>
        <p:nvGrpSpPr>
          <p:cNvPr id="91" name="Группа 90"/>
          <p:cNvGrpSpPr/>
          <p:nvPr/>
        </p:nvGrpSpPr>
        <p:grpSpPr>
          <a:xfrm>
            <a:off x="7119217" y="5369198"/>
            <a:ext cx="1344000" cy="60959"/>
            <a:chOff x="5377543" y="1743830"/>
            <a:chExt cx="504000" cy="52960"/>
          </a:xfrm>
        </p:grpSpPr>
        <p:cxnSp>
          <p:nvCxnSpPr>
            <p:cNvPr id="92" name="Прямая соединительная линия 91"/>
            <p:cNvCxnSpPr/>
            <p:nvPr/>
          </p:nvCxnSpPr>
          <p:spPr>
            <a:xfrm>
              <a:off x="5377543" y="1743830"/>
              <a:ext cx="504000" cy="0"/>
            </a:xfrm>
            <a:prstGeom prst="line">
              <a:avLst/>
            </a:prstGeom>
            <a:ln>
              <a:solidFill>
                <a:srgbClr val="455067"/>
              </a:solidFill>
            </a:ln>
          </p:spPr>
          <p:style>
            <a:lnRef idx="1">
              <a:schemeClr val="accent1"/>
            </a:lnRef>
            <a:fillRef idx="0">
              <a:schemeClr val="accent1"/>
            </a:fillRef>
            <a:effectRef idx="0">
              <a:schemeClr val="accent1"/>
            </a:effectRef>
            <a:fontRef idx="minor">
              <a:schemeClr val="tx1"/>
            </a:fontRef>
          </p:style>
        </p:cxnSp>
        <p:cxnSp>
          <p:nvCxnSpPr>
            <p:cNvPr id="93" name="Прямая соединительная линия 92"/>
            <p:cNvCxnSpPr/>
            <p:nvPr/>
          </p:nvCxnSpPr>
          <p:spPr>
            <a:xfrm>
              <a:off x="5377543" y="1796790"/>
              <a:ext cx="504000" cy="0"/>
            </a:xfrm>
            <a:prstGeom prst="line">
              <a:avLst/>
            </a:prstGeom>
            <a:ln>
              <a:solidFill>
                <a:srgbClr val="455067"/>
              </a:solidFill>
            </a:ln>
          </p:spPr>
          <p:style>
            <a:lnRef idx="1">
              <a:schemeClr val="accent1"/>
            </a:lnRef>
            <a:fillRef idx="0">
              <a:schemeClr val="accent1"/>
            </a:fillRef>
            <a:effectRef idx="0">
              <a:schemeClr val="accent1"/>
            </a:effectRef>
            <a:fontRef idx="minor">
              <a:schemeClr val="tx1"/>
            </a:fontRef>
          </p:style>
        </p:cxnSp>
      </p:grpSp>
      <p:sp>
        <p:nvSpPr>
          <p:cNvPr id="94" name="Скругленный прямоугольник 93"/>
          <p:cNvSpPr/>
          <p:nvPr/>
        </p:nvSpPr>
        <p:spPr>
          <a:xfrm>
            <a:off x="9691541" y="5014082"/>
            <a:ext cx="1692631" cy="713975"/>
          </a:xfrm>
          <a:prstGeom prst="roundRect">
            <a:avLst>
              <a:gd name="adj" fmla="val 50000"/>
            </a:avLst>
          </a:prstGeom>
          <a:ln>
            <a:solidFill>
              <a:srgbClr val="455067"/>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400" dirty="0"/>
          </a:p>
        </p:txBody>
      </p:sp>
      <p:grpSp>
        <p:nvGrpSpPr>
          <p:cNvPr id="95" name="Группа 94"/>
          <p:cNvGrpSpPr/>
          <p:nvPr/>
        </p:nvGrpSpPr>
        <p:grpSpPr>
          <a:xfrm>
            <a:off x="9865855" y="5382811"/>
            <a:ext cx="1344000" cy="60959"/>
            <a:chOff x="5377543" y="1743830"/>
            <a:chExt cx="504000" cy="52960"/>
          </a:xfrm>
        </p:grpSpPr>
        <p:cxnSp>
          <p:nvCxnSpPr>
            <p:cNvPr id="96" name="Прямая соединительная линия 95"/>
            <p:cNvCxnSpPr/>
            <p:nvPr/>
          </p:nvCxnSpPr>
          <p:spPr>
            <a:xfrm>
              <a:off x="5377543" y="1743830"/>
              <a:ext cx="504000" cy="0"/>
            </a:xfrm>
            <a:prstGeom prst="line">
              <a:avLst/>
            </a:prstGeom>
            <a:ln>
              <a:solidFill>
                <a:srgbClr val="455067"/>
              </a:solidFill>
            </a:ln>
          </p:spPr>
          <p:style>
            <a:lnRef idx="1">
              <a:schemeClr val="accent1"/>
            </a:lnRef>
            <a:fillRef idx="0">
              <a:schemeClr val="accent1"/>
            </a:fillRef>
            <a:effectRef idx="0">
              <a:schemeClr val="accent1"/>
            </a:effectRef>
            <a:fontRef idx="minor">
              <a:schemeClr val="tx1"/>
            </a:fontRef>
          </p:style>
        </p:cxnSp>
        <p:cxnSp>
          <p:nvCxnSpPr>
            <p:cNvPr id="97" name="Прямая соединительная линия 96"/>
            <p:cNvCxnSpPr/>
            <p:nvPr/>
          </p:nvCxnSpPr>
          <p:spPr>
            <a:xfrm>
              <a:off x="5377543" y="1796790"/>
              <a:ext cx="504000" cy="0"/>
            </a:xfrm>
            <a:prstGeom prst="line">
              <a:avLst/>
            </a:prstGeom>
            <a:ln>
              <a:solidFill>
                <a:srgbClr val="455067"/>
              </a:solidFill>
            </a:ln>
          </p:spPr>
          <p:style>
            <a:lnRef idx="1">
              <a:schemeClr val="accent1"/>
            </a:lnRef>
            <a:fillRef idx="0">
              <a:schemeClr val="accent1"/>
            </a:fillRef>
            <a:effectRef idx="0">
              <a:schemeClr val="accent1"/>
            </a:effectRef>
            <a:fontRef idx="minor">
              <a:schemeClr val="tx1"/>
            </a:fontRef>
          </p:style>
        </p:cxnSp>
      </p:grpSp>
      <p:sp>
        <p:nvSpPr>
          <p:cNvPr id="98" name="Прямоугольник 97">
            <a:extLst>
              <a:ext uri="{FF2B5EF4-FFF2-40B4-BE49-F238E27FC236}">
                <a16:creationId xmlns:a16="http://schemas.microsoft.com/office/drawing/2014/main" id="{2BDE3C00-E777-47DD-BF18-2BEF100F5A70}"/>
              </a:ext>
            </a:extLst>
          </p:cNvPr>
          <p:cNvSpPr/>
          <p:nvPr/>
        </p:nvSpPr>
        <p:spPr>
          <a:xfrm>
            <a:off x="8880514" y="5000469"/>
            <a:ext cx="555916" cy="584775"/>
          </a:xfrm>
          <a:prstGeom prst="rect">
            <a:avLst/>
          </a:prstGeom>
        </p:spPr>
        <p:txBody>
          <a:bodyPr wrap="square">
            <a:spAutoFit/>
          </a:bodyPr>
          <a:lstStyle/>
          <a:p>
            <a:pPr>
              <a:spcAft>
                <a:spcPts val="1600"/>
              </a:spcAft>
            </a:pPr>
            <a:r>
              <a:rPr lang="ru-RU" sz="3200" i="1" dirty="0"/>
              <a:t>и</a:t>
            </a:r>
          </a:p>
        </p:txBody>
      </p:sp>
      <p:sp>
        <p:nvSpPr>
          <p:cNvPr id="41" name="Текст 2">
            <a:extLst>
              <a:ext uri="{FF2B5EF4-FFF2-40B4-BE49-F238E27FC236}">
                <a16:creationId xmlns:a16="http://schemas.microsoft.com/office/drawing/2014/main" id="{641FB82E-BDD4-4608-8C4B-16B80863A237}"/>
              </a:ext>
            </a:extLst>
          </p:cNvPr>
          <p:cNvSpPr txBox="1">
            <a:spLocks/>
          </p:cNvSpPr>
          <p:nvPr/>
        </p:nvSpPr>
        <p:spPr>
          <a:xfrm>
            <a:off x="4665805" y="217004"/>
            <a:ext cx="8389795" cy="663780"/>
          </a:xfrm>
          <a:prstGeom prst="rect">
            <a:avLst/>
          </a:prstGeom>
          <a:noFill/>
          <a:ln>
            <a:noFill/>
          </a:ln>
        </p:spPr>
        <p:style>
          <a:lnRef idx="2">
            <a:schemeClr val="accent5"/>
          </a:lnRef>
          <a:fillRef idx="1">
            <a:schemeClr val="lt1"/>
          </a:fillRef>
          <a:effectRef idx="0">
            <a:schemeClr val="accent5"/>
          </a:effectRef>
          <a:fontRef idx="minor">
            <a:schemeClr val="dk1"/>
          </a:fontRef>
        </p:style>
        <p:txBody>
          <a:bodyPr vert="horz" lIns="121920" tIns="60960" rIns="121920" bIns="60960" rtlCol="0" anchor="b">
            <a:noAutofit/>
          </a:bodyPr>
          <a:lstStyle>
            <a:defPPr>
              <a:defRPr lang="ru-RU"/>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nSpc>
                <a:spcPct val="150000"/>
              </a:lnSpc>
            </a:pPr>
            <a:endParaRPr lang="ru-RU" sz="1067" dirty="0">
              <a:solidFill>
                <a:srgbClr val="566480"/>
              </a:solidFill>
              <a:latin typeface="+mj-lt"/>
            </a:endParaRPr>
          </a:p>
          <a:p>
            <a:r>
              <a:rPr lang="ru-RU" sz="2667" b="1" dirty="0">
                <a:solidFill>
                  <a:srgbClr val="0070C0"/>
                </a:solidFill>
                <a:latin typeface="+mj-lt"/>
              </a:rPr>
              <a:t>Применяем правило!</a:t>
            </a:r>
          </a:p>
        </p:txBody>
      </p:sp>
      <p:sp>
        <p:nvSpPr>
          <p:cNvPr id="42" name="Скругленная прямоугольная выноска 14">
            <a:extLst>
              <a:ext uri="{FF2B5EF4-FFF2-40B4-BE49-F238E27FC236}">
                <a16:creationId xmlns:a16="http://schemas.microsoft.com/office/drawing/2014/main" id="{E6EBE9DF-EB0D-4EE9-84C5-EA166275E441}"/>
              </a:ext>
            </a:extLst>
          </p:cNvPr>
          <p:cNvSpPr/>
          <p:nvPr/>
        </p:nvSpPr>
        <p:spPr>
          <a:xfrm>
            <a:off x="942680" y="3859088"/>
            <a:ext cx="5759243" cy="1855355"/>
          </a:xfrm>
          <a:prstGeom prst="wedgeRoundRectCallout">
            <a:avLst>
              <a:gd name="adj1" fmla="val 27470"/>
              <a:gd name="adj2" fmla="val -92990"/>
              <a:gd name="adj3" fmla="val 16667"/>
            </a:avLst>
          </a:prstGeom>
          <a:solidFill>
            <a:schemeClr val="bg1"/>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a:solidFill>
                  <a:srgbClr val="002060"/>
                </a:solidFill>
              </a:rPr>
              <a:t>Запятая при однородных членах не нужна. </a:t>
            </a:r>
          </a:p>
          <a:p>
            <a:pPr algn="ctr"/>
            <a:r>
              <a:rPr lang="ru-RU" sz="2400" dirty="0" smtClean="0">
                <a:solidFill>
                  <a:srgbClr val="002060"/>
                </a:solidFill>
              </a:rPr>
              <a:t>Здесь </a:t>
            </a:r>
            <a:r>
              <a:rPr lang="ru-RU" sz="2400" dirty="0">
                <a:solidFill>
                  <a:srgbClr val="002060"/>
                </a:solidFill>
              </a:rPr>
              <a:t>уже есть </a:t>
            </a:r>
            <a:r>
              <a:rPr lang="ru-RU" sz="2400" dirty="0" smtClean="0">
                <a:solidFill>
                  <a:srgbClr val="002060"/>
                </a:solidFill>
              </a:rPr>
              <a:t>запятая между частями ССП! </a:t>
            </a:r>
            <a:endParaRPr lang="ru-RU" sz="2400" dirty="0">
              <a:solidFill>
                <a:srgbClr val="002060"/>
              </a:solidFill>
            </a:endParaRPr>
          </a:p>
        </p:txBody>
      </p:sp>
      <p:pic>
        <p:nvPicPr>
          <p:cNvPr id="43" name="Рисунок 42"/>
          <p:cNvPicPr>
            <a:picLocks noChangeAspect="1"/>
          </p:cNvPicPr>
          <p:nvPr/>
        </p:nvPicPr>
        <p:blipFill>
          <a:blip r:embed="rId3"/>
          <a:stretch>
            <a:fillRect/>
          </a:stretch>
        </p:blipFill>
        <p:spPr>
          <a:xfrm>
            <a:off x="-459950" y="3205195"/>
            <a:ext cx="1810669" cy="4304146"/>
          </a:xfrm>
          <a:prstGeom prst="rect">
            <a:avLst/>
          </a:prstGeom>
        </p:spPr>
      </p:pic>
    </p:spTree>
    <p:extLst>
      <p:ext uri="{BB962C8B-B14F-4D97-AF65-F5344CB8AC3E}">
        <p14:creationId xmlns:p14="http://schemas.microsoft.com/office/powerpoint/2010/main" val="15694823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mph" presetSubtype="2" fill="hold" nodeType="clickEffect">
                                  <p:stCondLst>
                                    <p:cond delay="0"/>
                                  </p:stCondLst>
                                  <p:childTnLst>
                                    <p:animClr clrSpc="rgb" dir="cw">
                                      <p:cBhvr override="childStyle">
                                        <p:cTn id="11" dur="1000" fill="hold"/>
                                        <p:tgtEl>
                                          <p:spTgt spid="21">
                                            <p:txEl>
                                              <p:pRg st="0" end="0"/>
                                            </p:txEl>
                                          </p:spTgt>
                                        </p:tgtEl>
                                        <p:attrNameLst>
                                          <p:attrName>style.color</p:attrName>
                                        </p:attrNameLst>
                                      </p:cBhvr>
                                      <p:to>
                                        <a:srgbClr val="00B05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Прямоугольник 18">
            <a:extLst>
              <a:ext uri="{FF2B5EF4-FFF2-40B4-BE49-F238E27FC236}">
                <a16:creationId xmlns:a16="http://schemas.microsoft.com/office/drawing/2014/main" id="{62A86D3A-69F4-449D-9860-D81A054AF843}"/>
              </a:ext>
            </a:extLst>
          </p:cNvPr>
          <p:cNvSpPr/>
          <p:nvPr/>
        </p:nvSpPr>
        <p:spPr>
          <a:xfrm>
            <a:off x="429105" y="53425"/>
            <a:ext cx="5645342" cy="93409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0000" tIns="480000" bIns="120000" rtlCol="0" anchor="ctr">
            <a:spAutoFit/>
          </a:bodyPr>
          <a:lstStyle/>
          <a:p>
            <a:pPr algn="ctr" defTabSz="914354"/>
            <a:r>
              <a:rPr lang="ru-RU" sz="2133" b="1" dirty="0" smtClean="0">
                <a:solidFill>
                  <a:schemeClr val="bg1"/>
                </a:solidFill>
                <a:latin typeface="Roboto"/>
              </a:rPr>
              <a:t>Алгоритм выполнения  задания №16 </a:t>
            </a:r>
            <a:r>
              <a:rPr lang="ru-RU" sz="2133" b="1" dirty="0" smtClean="0">
                <a:solidFill>
                  <a:prstClr val="black"/>
                </a:solidFill>
                <a:latin typeface="Roboto"/>
              </a:rPr>
              <a:t>  </a:t>
            </a:r>
            <a:endParaRPr lang="ru-RU" sz="2133" b="1" dirty="0">
              <a:solidFill>
                <a:prstClr val="black"/>
              </a:solidFill>
              <a:latin typeface="Roboto"/>
            </a:endParaRPr>
          </a:p>
        </p:txBody>
      </p:sp>
      <p:sp>
        <p:nvSpPr>
          <p:cNvPr id="21" name="Стрелка: вниз 20">
            <a:extLst>
              <a:ext uri="{FF2B5EF4-FFF2-40B4-BE49-F238E27FC236}">
                <a16:creationId xmlns:a16="http://schemas.microsoft.com/office/drawing/2014/main" id="{D6DA44CB-54E4-4E94-B43F-D9A8F068724E}"/>
              </a:ext>
            </a:extLst>
          </p:cNvPr>
          <p:cNvSpPr/>
          <p:nvPr/>
        </p:nvSpPr>
        <p:spPr>
          <a:xfrm>
            <a:off x="456813" y="1129566"/>
            <a:ext cx="11235268" cy="826327"/>
          </a:xfrm>
          <a:prstGeom prst="downArrow">
            <a:avLst>
              <a:gd name="adj1" fmla="val 100000"/>
              <a:gd name="adj2" fmla="val 24934"/>
            </a:avLst>
          </a:prstGeom>
          <a:ln>
            <a:solidFill>
              <a:srgbClr val="002060"/>
            </a:solidFill>
          </a:ln>
        </p:spPr>
        <p:style>
          <a:lnRef idx="2">
            <a:schemeClr val="accent2"/>
          </a:lnRef>
          <a:fillRef idx="1">
            <a:schemeClr val="lt1"/>
          </a:fillRef>
          <a:effectRef idx="0">
            <a:schemeClr val="accent2"/>
          </a:effectRef>
          <a:fontRef idx="minor">
            <a:schemeClr val="dk1"/>
          </a:fontRef>
        </p:style>
        <p:txBody>
          <a:bodyPr wrap="square" lIns="0" tIns="0" rIns="0" bIns="0" anchor="ctr" anchorCtr="0">
            <a:noAutofit/>
          </a:bodyPr>
          <a:lstStyle/>
          <a:p>
            <a:pPr algn="ctr" defTabSz="914354"/>
            <a:r>
              <a:rPr lang="ru-RU" sz="2133" dirty="0" smtClean="0">
                <a:solidFill>
                  <a:srgbClr val="002060"/>
                </a:solidFill>
                <a:latin typeface="Roboto"/>
                <a:cs typeface="Gotham Pro Light" pitchFamily="50" charset="0"/>
              </a:rPr>
              <a:t>       1</a:t>
            </a:r>
            <a:r>
              <a:rPr lang="ru-RU" sz="2133" dirty="0">
                <a:solidFill>
                  <a:srgbClr val="002060"/>
                </a:solidFill>
                <a:latin typeface="Roboto"/>
                <a:cs typeface="Gotham Pro Light" pitchFamily="50" charset="0"/>
              </a:rPr>
              <a:t>. Выделяем основы </a:t>
            </a:r>
            <a:r>
              <a:rPr lang="ru-RU" sz="2133" b="1" dirty="0">
                <a:solidFill>
                  <a:srgbClr val="002060"/>
                </a:solidFill>
                <a:latin typeface="Roboto"/>
                <a:cs typeface="Gotham Pro Light" pitchFamily="50" charset="0"/>
              </a:rPr>
              <a:t>во всех </a:t>
            </a:r>
            <a:r>
              <a:rPr lang="ru-RU" sz="2133" dirty="0">
                <a:solidFill>
                  <a:srgbClr val="002060"/>
                </a:solidFill>
                <a:latin typeface="Roboto"/>
                <a:cs typeface="Gotham Pro Light" pitchFamily="50" charset="0"/>
              </a:rPr>
              <a:t>предложениях и определяем, какие </a:t>
            </a:r>
            <a:r>
              <a:rPr lang="ru-RU" sz="2133" dirty="0" smtClean="0">
                <a:solidFill>
                  <a:srgbClr val="002060"/>
                </a:solidFill>
                <a:latin typeface="Roboto"/>
                <a:cs typeface="Gotham Pro Light" pitchFamily="50" charset="0"/>
              </a:rPr>
              <a:t> из них – </a:t>
            </a:r>
            <a:r>
              <a:rPr lang="ru-RU" sz="2133" dirty="0">
                <a:solidFill>
                  <a:srgbClr val="002060"/>
                </a:solidFill>
                <a:latin typeface="Roboto"/>
                <a:cs typeface="Gotham Pro Light" pitchFamily="50" charset="0"/>
              </a:rPr>
              <a:t>простые, а какие – </a:t>
            </a:r>
            <a:r>
              <a:rPr lang="ru-RU" sz="2133" dirty="0" smtClean="0">
                <a:solidFill>
                  <a:srgbClr val="002060"/>
                </a:solidFill>
                <a:latin typeface="Roboto"/>
                <a:cs typeface="Gotham Pro Light" pitchFamily="50" charset="0"/>
              </a:rPr>
              <a:t>сложносочинённые.</a:t>
            </a:r>
            <a:endParaRPr lang="ru-RU" sz="2133" dirty="0">
              <a:solidFill>
                <a:srgbClr val="002060"/>
              </a:solidFill>
              <a:latin typeface="Roboto"/>
              <a:cs typeface="Gotham Pro Light" pitchFamily="50" charset="0"/>
            </a:endParaRPr>
          </a:p>
        </p:txBody>
      </p:sp>
      <p:sp>
        <p:nvSpPr>
          <p:cNvPr id="12" name="Стрелка: вниз 11">
            <a:extLst>
              <a:ext uri="{FF2B5EF4-FFF2-40B4-BE49-F238E27FC236}">
                <a16:creationId xmlns:a16="http://schemas.microsoft.com/office/drawing/2014/main" id="{50D5B8B1-6987-434E-89BF-569E6CA1BA4D}"/>
              </a:ext>
            </a:extLst>
          </p:cNvPr>
          <p:cNvSpPr/>
          <p:nvPr/>
        </p:nvSpPr>
        <p:spPr>
          <a:xfrm>
            <a:off x="456815" y="2122611"/>
            <a:ext cx="11235265" cy="826327"/>
          </a:xfrm>
          <a:prstGeom prst="downArrow">
            <a:avLst>
              <a:gd name="adj1" fmla="val 100000"/>
              <a:gd name="adj2" fmla="val 24934"/>
            </a:avLst>
          </a:prstGeom>
          <a:ln>
            <a:solidFill>
              <a:srgbClr val="002060"/>
            </a:solidFill>
          </a:ln>
        </p:spPr>
        <p:style>
          <a:lnRef idx="2">
            <a:schemeClr val="accent2"/>
          </a:lnRef>
          <a:fillRef idx="1">
            <a:schemeClr val="lt1"/>
          </a:fillRef>
          <a:effectRef idx="0">
            <a:schemeClr val="accent2"/>
          </a:effectRef>
          <a:fontRef idx="minor">
            <a:schemeClr val="dk1"/>
          </a:fontRef>
        </p:style>
        <p:txBody>
          <a:bodyPr wrap="square" lIns="0" tIns="0" rIns="0" bIns="0" anchor="ctr" anchorCtr="0">
            <a:noAutofit/>
          </a:bodyPr>
          <a:lstStyle/>
          <a:p>
            <a:pPr algn="just" defTabSz="914354"/>
            <a:r>
              <a:rPr lang="ru-RU" sz="2133" dirty="0" smtClean="0">
                <a:solidFill>
                  <a:srgbClr val="002060"/>
                </a:solidFill>
                <a:latin typeface="Roboto"/>
                <a:cs typeface="Gotham Pro Light" pitchFamily="50" charset="0"/>
              </a:rPr>
              <a:t>           2</a:t>
            </a:r>
            <a:r>
              <a:rPr lang="ru-RU" sz="2133" dirty="0">
                <a:solidFill>
                  <a:srgbClr val="002060"/>
                </a:solidFill>
                <a:latin typeface="Roboto"/>
                <a:cs typeface="Gotham Pro Light" pitchFamily="50" charset="0"/>
              </a:rPr>
              <a:t>. Вспоминаем правило и ставим запятые между частями ССП</a:t>
            </a:r>
          </a:p>
          <a:p>
            <a:pPr algn="ctr" defTabSz="914354"/>
            <a:r>
              <a:rPr lang="ru-RU" sz="2133" dirty="0">
                <a:solidFill>
                  <a:srgbClr val="002060"/>
                </a:solidFill>
                <a:latin typeface="Roboto"/>
                <a:cs typeface="Gotham Pro Light" pitchFamily="50" charset="0"/>
              </a:rPr>
              <a:t> (если это нужно</a:t>
            </a:r>
            <a:r>
              <a:rPr lang="ru-RU" sz="2133" dirty="0" smtClean="0">
                <a:solidFill>
                  <a:srgbClr val="002060"/>
                </a:solidFill>
                <a:latin typeface="Roboto"/>
                <a:cs typeface="Gotham Pro Light" pitchFamily="50" charset="0"/>
              </a:rPr>
              <a:t>). </a:t>
            </a:r>
            <a:endParaRPr lang="ru-RU" sz="2133" dirty="0">
              <a:solidFill>
                <a:srgbClr val="002060"/>
              </a:solidFill>
              <a:latin typeface="Roboto"/>
              <a:cs typeface="Gotham Pro Light" pitchFamily="50" charset="0"/>
            </a:endParaRPr>
          </a:p>
        </p:txBody>
      </p:sp>
      <p:sp>
        <p:nvSpPr>
          <p:cNvPr id="15" name="Стрелка: вниз 14">
            <a:extLst>
              <a:ext uri="{FF2B5EF4-FFF2-40B4-BE49-F238E27FC236}">
                <a16:creationId xmlns:a16="http://schemas.microsoft.com/office/drawing/2014/main" id="{09618837-05B1-4C81-8C1D-374A0E09E867}"/>
              </a:ext>
            </a:extLst>
          </p:cNvPr>
          <p:cNvSpPr/>
          <p:nvPr/>
        </p:nvSpPr>
        <p:spPr>
          <a:xfrm>
            <a:off x="427179" y="3011652"/>
            <a:ext cx="11235267" cy="826327"/>
          </a:xfrm>
          <a:prstGeom prst="downArrow">
            <a:avLst>
              <a:gd name="adj1" fmla="val 100000"/>
              <a:gd name="adj2" fmla="val 24934"/>
            </a:avLst>
          </a:prstGeom>
          <a:ln>
            <a:solidFill>
              <a:srgbClr val="002060"/>
            </a:solidFill>
          </a:ln>
        </p:spPr>
        <p:style>
          <a:lnRef idx="2">
            <a:schemeClr val="accent2"/>
          </a:lnRef>
          <a:fillRef idx="1">
            <a:schemeClr val="lt1"/>
          </a:fillRef>
          <a:effectRef idx="0">
            <a:schemeClr val="accent2"/>
          </a:effectRef>
          <a:fontRef idx="minor">
            <a:schemeClr val="dk1"/>
          </a:fontRef>
        </p:style>
        <p:txBody>
          <a:bodyPr wrap="square" lIns="0" tIns="0" rIns="0" bIns="0" anchor="ctr" anchorCtr="0">
            <a:noAutofit/>
          </a:bodyPr>
          <a:lstStyle/>
          <a:p>
            <a:pPr algn="just" defTabSz="914354"/>
            <a:r>
              <a:rPr lang="ru-RU" sz="2133" dirty="0" smtClean="0">
                <a:solidFill>
                  <a:srgbClr val="002060"/>
                </a:solidFill>
                <a:latin typeface="Roboto"/>
                <a:cs typeface="Gotham Pro Light" pitchFamily="50" charset="0"/>
              </a:rPr>
              <a:t>            3</a:t>
            </a:r>
            <a:r>
              <a:rPr lang="ru-RU" sz="2133" dirty="0">
                <a:solidFill>
                  <a:srgbClr val="002060"/>
                </a:solidFill>
                <a:latin typeface="Roboto"/>
                <a:cs typeface="Gotham Pro Light" pitchFamily="50" charset="0"/>
              </a:rPr>
              <a:t>. Выделяем </a:t>
            </a:r>
            <a:r>
              <a:rPr lang="ru-RU" sz="2133" b="1" dirty="0">
                <a:solidFill>
                  <a:srgbClr val="002060"/>
                </a:solidFill>
                <a:latin typeface="Roboto"/>
                <a:cs typeface="Gotham Pro Light" pitchFamily="50" charset="0"/>
              </a:rPr>
              <a:t>все ряды </a:t>
            </a:r>
            <a:r>
              <a:rPr lang="ru-RU" sz="2133" dirty="0">
                <a:solidFill>
                  <a:srgbClr val="002060"/>
                </a:solidFill>
                <a:latin typeface="Roboto"/>
                <a:cs typeface="Gotham Pro Light" pitchFamily="50" charset="0"/>
              </a:rPr>
              <a:t>однородных членов во всех предложениях. </a:t>
            </a:r>
          </a:p>
          <a:p>
            <a:pPr algn="ctr" defTabSz="914354"/>
            <a:r>
              <a:rPr lang="ru-RU" sz="2133" dirty="0">
                <a:solidFill>
                  <a:srgbClr val="002060"/>
                </a:solidFill>
                <a:latin typeface="Roboto"/>
                <a:cs typeface="Gotham Pro Light" pitchFamily="50" charset="0"/>
              </a:rPr>
              <a:t>Для этого рисуем </a:t>
            </a:r>
            <a:r>
              <a:rPr lang="ru-RU" sz="2133" dirty="0" smtClean="0">
                <a:solidFill>
                  <a:srgbClr val="002060"/>
                </a:solidFill>
                <a:latin typeface="Roboto"/>
                <a:cs typeface="Gotham Pro Light" pitchFamily="50" charset="0"/>
              </a:rPr>
              <a:t>схемы. </a:t>
            </a:r>
            <a:endParaRPr lang="ru-RU" sz="2133" dirty="0">
              <a:solidFill>
                <a:srgbClr val="002060"/>
              </a:solidFill>
              <a:latin typeface="Roboto"/>
              <a:cs typeface="Gotham Pro Light" pitchFamily="50" charset="0"/>
            </a:endParaRPr>
          </a:p>
        </p:txBody>
      </p:sp>
      <p:sp>
        <p:nvSpPr>
          <p:cNvPr id="10" name="Стрелка: вниз 14">
            <a:extLst>
              <a:ext uri="{FF2B5EF4-FFF2-40B4-BE49-F238E27FC236}">
                <a16:creationId xmlns:a16="http://schemas.microsoft.com/office/drawing/2014/main" id="{09618837-05B1-4C81-8C1D-374A0E09E867}"/>
              </a:ext>
            </a:extLst>
          </p:cNvPr>
          <p:cNvSpPr/>
          <p:nvPr/>
        </p:nvSpPr>
        <p:spPr>
          <a:xfrm>
            <a:off x="456813" y="3918484"/>
            <a:ext cx="11131550" cy="826327"/>
          </a:xfrm>
          <a:prstGeom prst="downArrow">
            <a:avLst>
              <a:gd name="adj1" fmla="val 100000"/>
              <a:gd name="adj2" fmla="val 24934"/>
            </a:avLst>
          </a:prstGeom>
          <a:ln>
            <a:solidFill>
              <a:srgbClr val="002060"/>
            </a:solidFill>
          </a:ln>
        </p:spPr>
        <p:style>
          <a:lnRef idx="2">
            <a:schemeClr val="accent2"/>
          </a:lnRef>
          <a:fillRef idx="1">
            <a:schemeClr val="lt1"/>
          </a:fillRef>
          <a:effectRef idx="0">
            <a:schemeClr val="accent2"/>
          </a:effectRef>
          <a:fontRef idx="minor">
            <a:schemeClr val="dk1"/>
          </a:fontRef>
        </p:style>
        <p:txBody>
          <a:bodyPr wrap="square" lIns="0" tIns="0" rIns="0" bIns="0" anchor="ctr" anchorCtr="0">
            <a:noAutofit/>
          </a:bodyPr>
          <a:lstStyle/>
          <a:p>
            <a:pPr algn="ctr" defTabSz="914354"/>
            <a:r>
              <a:rPr lang="ru-RU" sz="2133" dirty="0">
                <a:solidFill>
                  <a:srgbClr val="002060"/>
                </a:solidFill>
                <a:latin typeface="Roboto"/>
                <a:cs typeface="Gotham Pro Light" pitchFamily="50" charset="0"/>
              </a:rPr>
              <a:t>4. Вспоминаем правило пунктуации при однородных членах предложения </a:t>
            </a:r>
          </a:p>
          <a:p>
            <a:pPr algn="ctr" defTabSz="914354"/>
            <a:r>
              <a:rPr lang="ru-RU" sz="2133" dirty="0">
                <a:solidFill>
                  <a:srgbClr val="002060"/>
                </a:solidFill>
                <a:latin typeface="Roboto"/>
                <a:cs typeface="Gotham Pro Light" pitchFamily="50" charset="0"/>
              </a:rPr>
              <a:t>и расставляем запятые, если они </a:t>
            </a:r>
            <a:r>
              <a:rPr lang="ru-RU" sz="2133" dirty="0" smtClean="0">
                <a:solidFill>
                  <a:srgbClr val="002060"/>
                </a:solidFill>
                <a:latin typeface="Roboto"/>
                <a:cs typeface="Gotham Pro Light" pitchFamily="50" charset="0"/>
              </a:rPr>
              <a:t>нужны. </a:t>
            </a:r>
            <a:endParaRPr lang="ru-RU" sz="2133" dirty="0">
              <a:solidFill>
                <a:srgbClr val="002060"/>
              </a:solidFill>
              <a:latin typeface="Roboto"/>
              <a:cs typeface="Gotham Pro Light" pitchFamily="50" charset="0"/>
            </a:endParaRPr>
          </a:p>
        </p:txBody>
      </p:sp>
      <p:sp>
        <p:nvSpPr>
          <p:cNvPr id="13" name="Стрелка: вниз 14">
            <a:extLst>
              <a:ext uri="{FF2B5EF4-FFF2-40B4-BE49-F238E27FC236}">
                <a16:creationId xmlns:a16="http://schemas.microsoft.com/office/drawing/2014/main" id="{09618837-05B1-4C81-8C1D-374A0E09E867}"/>
              </a:ext>
            </a:extLst>
          </p:cNvPr>
          <p:cNvSpPr/>
          <p:nvPr/>
        </p:nvSpPr>
        <p:spPr>
          <a:xfrm>
            <a:off x="311684" y="5824071"/>
            <a:ext cx="11235267" cy="541380"/>
          </a:xfrm>
          <a:prstGeom prst="downArrow">
            <a:avLst>
              <a:gd name="adj1" fmla="val 100000"/>
              <a:gd name="adj2" fmla="val 0"/>
            </a:avLst>
          </a:prstGeom>
          <a:solidFill>
            <a:srgbClr val="0070C0"/>
          </a:solidFill>
          <a:ln/>
        </p:spPr>
        <p:style>
          <a:lnRef idx="3">
            <a:schemeClr val="lt1"/>
          </a:lnRef>
          <a:fillRef idx="1">
            <a:schemeClr val="accent4"/>
          </a:fillRef>
          <a:effectRef idx="1">
            <a:schemeClr val="accent4"/>
          </a:effectRef>
          <a:fontRef idx="minor">
            <a:schemeClr val="lt1"/>
          </a:fontRef>
        </p:style>
        <p:txBody>
          <a:bodyPr wrap="square" lIns="0" tIns="0" rIns="0" bIns="0" anchor="ctr" anchorCtr="0">
            <a:noAutofit/>
          </a:bodyPr>
          <a:lstStyle/>
          <a:p>
            <a:pPr algn="ctr" defTabSz="914354"/>
            <a:r>
              <a:rPr lang="ru-RU" sz="2667" dirty="0">
                <a:solidFill>
                  <a:prstClr val="white"/>
                </a:solidFill>
                <a:latin typeface="Merriweather"/>
                <a:cs typeface="Gotham Pro Light" pitchFamily="50" charset="0"/>
              </a:rPr>
              <a:t>Вносим </a:t>
            </a:r>
            <a:r>
              <a:rPr lang="ru-RU" sz="2667" dirty="0" smtClean="0">
                <a:solidFill>
                  <a:prstClr val="white"/>
                </a:solidFill>
                <a:latin typeface="Merriweather"/>
                <a:cs typeface="Gotham Pro Light" pitchFamily="50" charset="0"/>
              </a:rPr>
              <a:t> номера предложений  </a:t>
            </a:r>
            <a:r>
              <a:rPr lang="ru-RU" sz="2667" dirty="0">
                <a:solidFill>
                  <a:prstClr val="white"/>
                </a:solidFill>
                <a:latin typeface="Merriweather"/>
                <a:cs typeface="Gotham Pro Light" pitchFamily="50" charset="0"/>
              </a:rPr>
              <a:t>в графу </a:t>
            </a:r>
            <a:r>
              <a:rPr lang="ru-RU" sz="2667" dirty="0" smtClean="0">
                <a:solidFill>
                  <a:prstClr val="white"/>
                </a:solidFill>
                <a:latin typeface="Merriweather"/>
                <a:cs typeface="Gotham Pro Light" pitchFamily="50" charset="0"/>
              </a:rPr>
              <a:t>ответа </a:t>
            </a:r>
            <a:endParaRPr lang="ru-RU" sz="2667" dirty="0">
              <a:solidFill>
                <a:prstClr val="white"/>
              </a:solidFill>
              <a:latin typeface="Merriweather"/>
              <a:cs typeface="Gotham Pro Light" pitchFamily="50" charset="0"/>
            </a:endParaRPr>
          </a:p>
        </p:txBody>
      </p:sp>
      <p:sp>
        <p:nvSpPr>
          <p:cNvPr id="14" name="Стрелка: вниз 14">
            <a:extLst>
              <a:ext uri="{FF2B5EF4-FFF2-40B4-BE49-F238E27FC236}">
                <a16:creationId xmlns:a16="http://schemas.microsoft.com/office/drawing/2014/main" id="{09618837-05B1-4C81-8C1D-374A0E09E867}"/>
              </a:ext>
            </a:extLst>
          </p:cNvPr>
          <p:cNvSpPr/>
          <p:nvPr/>
        </p:nvSpPr>
        <p:spPr>
          <a:xfrm>
            <a:off x="456813" y="4886861"/>
            <a:ext cx="11235267" cy="730557"/>
          </a:xfrm>
          <a:prstGeom prst="downArrow">
            <a:avLst>
              <a:gd name="adj1" fmla="val 100000"/>
              <a:gd name="adj2" fmla="val 24934"/>
            </a:avLst>
          </a:prstGeom>
          <a:ln>
            <a:solidFill>
              <a:srgbClr val="002060"/>
            </a:solidFill>
          </a:ln>
        </p:spPr>
        <p:style>
          <a:lnRef idx="2">
            <a:schemeClr val="accent2"/>
          </a:lnRef>
          <a:fillRef idx="1">
            <a:schemeClr val="lt1"/>
          </a:fillRef>
          <a:effectRef idx="0">
            <a:schemeClr val="accent2"/>
          </a:effectRef>
          <a:fontRef idx="minor">
            <a:schemeClr val="dk1"/>
          </a:fontRef>
        </p:style>
        <p:txBody>
          <a:bodyPr wrap="square" lIns="0" tIns="0" rIns="0" bIns="0" anchor="ctr" anchorCtr="0">
            <a:noAutofit/>
          </a:bodyPr>
          <a:lstStyle/>
          <a:p>
            <a:pPr algn="ctr" defTabSz="914354"/>
            <a:r>
              <a:rPr lang="ru-RU" sz="2133" dirty="0" smtClean="0">
                <a:solidFill>
                  <a:srgbClr val="002060"/>
                </a:solidFill>
                <a:latin typeface="Roboto"/>
                <a:cs typeface="Gotham Pro Light" pitchFamily="50" charset="0"/>
              </a:rPr>
              <a:t>     5</a:t>
            </a:r>
            <a:r>
              <a:rPr lang="ru-RU" sz="2133" dirty="0">
                <a:solidFill>
                  <a:srgbClr val="002060"/>
                </a:solidFill>
                <a:latin typeface="Roboto"/>
                <a:cs typeface="Gotham Pro Light" pitchFamily="50" charset="0"/>
              </a:rPr>
              <a:t>. </a:t>
            </a:r>
            <a:r>
              <a:rPr lang="ru-RU" sz="2133" dirty="0" smtClean="0">
                <a:solidFill>
                  <a:srgbClr val="002060"/>
                </a:solidFill>
                <a:latin typeface="Roboto"/>
                <a:cs typeface="Gotham Pro Light" pitchFamily="50" charset="0"/>
              </a:rPr>
              <a:t>Находим </a:t>
            </a:r>
            <a:r>
              <a:rPr lang="ru-RU" sz="2133" dirty="0">
                <a:solidFill>
                  <a:srgbClr val="002060"/>
                </a:solidFill>
                <a:latin typeface="Roboto"/>
                <a:cs typeface="Gotham Pro Light" pitchFamily="50" charset="0"/>
              </a:rPr>
              <a:t>предложения, в которых нам потребовалась только одна </a:t>
            </a:r>
            <a:r>
              <a:rPr lang="ru-RU" sz="2133" dirty="0" smtClean="0">
                <a:solidFill>
                  <a:srgbClr val="002060"/>
                </a:solidFill>
                <a:latin typeface="Roboto"/>
                <a:cs typeface="Gotham Pro Light" pitchFamily="50" charset="0"/>
              </a:rPr>
              <a:t>запятая.</a:t>
            </a:r>
            <a:endParaRPr lang="ru-RU" sz="2133" dirty="0">
              <a:solidFill>
                <a:srgbClr val="002060"/>
              </a:solidFill>
              <a:latin typeface="Roboto"/>
              <a:cs typeface="Gotham Pro Light" pitchFamily="50" charset="0"/>
            </a:endParaRPr>
          </a:p>
        </p:txBody>
      </p:sp>
    </p:spTree>
    <p:extLst>
      <p:ext uri="{BB962C8B-B14F-4D97-AF65-F5344CB8AC3E}">
        <p14:creationId xmlns:p14="http://schemas.microsoft.com/office/powerpoint/2010/main" val="2716662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10000"/>
                                  </p:iterate>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iterate type="lt">
                                    <p:tmPct val="10000"/>
                                  </p:iterate>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iterate type="lt">
                                    <p:tmPct val="10000"/>
                                  </p:iterate>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iterate type="lt">
                                    <p:tmPct val="10000"/>
                                  </p:iterate>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iterate type="lt">
                                    <p:tmPct val="10000"/>
                                  </p:iterate>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iterate type="lt">
                                    <p:tmPct val="10000"/>
                                  </p:iterate>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2" grpId="0" animBg="1"/>
      <p:bldP spid="15" grpId="0" animBg="1"/>
      <p:bldP spid="10" grpId="0" animBg="1"/>
      <p:bldP spid="13" grpId="0" animBg="1"/>
      <p:bldP spid="14"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Прямоугольник 11"/>
          <p:cNvSpPr/>
          <p:nvPr/>
        </p:nvSpPr>
        <p:spPr>
          <a:xfrm>
            <a:off x="3384645" y="482600"/>
            <a:ext cx="6858000" cy="768000"/>
          </a:xfrm>
          <a:prstGeom prst="rect">
            <a:avLst/>
          </a:prstGeom>
        </p:spPr>
        <p:txBody>
          <a:bodyPr wrap="square" lIns="480000" tIns="0" rIns="0" bIns="0" anchor="ctr" anchorCtr="0">
            <a:noAutofit/>
          </a:bodyPr>
          <a:lstStyle/>
          <a:p>
            <a:r>
              <a:rPr lang="ru-RU" sz="4400" b="1" dirty="0">
                <a:solidFill>
                  <a:srgbClr val="0070C0"/>
                </a:solidFill>
                <a:latin typeface="+mj-lt"/>
                <a:cs typeface="Gotham Pro Light" pitchFamily="50" charset="0"/>
              </a:rPr>
              <a:t>Что нужно запомнить?</a:t>
            </a:r>
          </a:p>
        </p:txBody>
      </p:sp>
      <p:sp>
        <p:nvSpPr>
          <p:cNvPr id="20" name="Текст 2">
            <a:extLst>
              <a:ext uri="{FF2B5EF4-FFF2-40B4-BE49-F238E27FC236}">
                <a16:creationId xmlns:a16="http://schemas.microsoft.com/office/drawing/2014/main" id="{1A7E2EFF-E7E7-489D-962A-998D9966C832}"/>
              </a:ext>
            </a:extLst>
          </p:cNvPr>
          <p:cNvSpPr txBox="1">
            <a:spLocks/>
          </p:cNvSpPr>
          <p:nvPr/>
        </p:nvSpPr>
        <p:spPr>
          <a:xfrm>
            <a:off x="289881" y="1846351"/>
            <a:ext cx="11113225" cy="557604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vert="horz" lIns="121920" tIns="60960" rIns="121920" bIns="60960" rtlCol="0" anchor="ctr">
            <a:noAutofit/>
          </a:bodyPr>
          <a:lstStyle>
            <a:defPPr>
              <a:defRPr lang="ru-RU"/>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380990" indent="-380990">
              <a:spcAft>
                <a:spcPts val="1600"/>
              </a:spcAft>
              <a:buFont typeface="Wingdings" panose="05000000000000000000" pitchFamily="2" charset="2"/>
              <a:buChar char="ü"/>
            </a:pPr>
            <a:r>
              <a:rPr lang="ru-RU" sz="2800" dirty="0">
                <a:solidFill>
                  <a:srgbClr val="0070C0"/>
                </a:solidFill>
              </a:rPr>
              <a:t>В</a:t>
            </a:r>
            <a:r>
              <a:rPr lang="ru-RU" sz="2800" dirty="0" smtClean="0">
                <a:solidFill>
                  <a:srgbClr val="0070C0"/>
                </a:solidFill>
              </a:rPr>
              <a:t>ажно </a:t>
            </a:r>
            <a:r>
              <a:rPr lang="ru-RU" sz="2800" dirty="0">
                <a:solidFill>
                  <a:srgbClr val="0070C0"/>
                </a:solidFill>
              </a:rPr>
              <a:t>сразу же отличить простое предложение от сложного, </a:t>
            </a:r>
            <a:r>
              <a:rPr lang="ru-RU" sz="2800" dirty="0" smtClean="0">
                <a:solidFill>
                  <a:srgbClr val="0070C0"/>
                </a:solidFill>
              </a:rPr>
              <a:t>для этого следует </a:t>
            </a:r>
            <a:r>
              <a:rPr lang="ru-RU" sz="2800" b="1" u="sng" dirty="0" smtClean="0">
                <a:solidFill>
                  <a:srgbClr val="0070C0"/>
                </a:solidFill>
              </a:rPr>
              <a:t>выделить</a:t>
            </a:r>
            <a:r>
              <a:rPr lang="ru-RU" sz="2800" dirty="0" smtClean="0">
                <a:solidFill>
                  <a:srgbClr val="0070C0"/>
                </a:solidFill>
              </a:rPr>
              <a:t> </a:t>
            </a:r>
            <a:r>
              <a:rPr lang="ru-RU" sz="2800" dirty="0">
                <a:solidFill>
                  <a:srgbClr val="0070C0"/>
                </a:solidFill>
              </a:rPr>
              <a:t>в предложении </a:t>
            </a:r>
            <a:r>
              <a:rPr lang="ru-RU" sz="2800" b="1" u="sng" dirty="0">
                <a:solidFill>
                  <a:srgbClr val="0070C0"/>
                </a:solidFill>
              </a:rPr>
              <a:t>грамматические основы. </a:t>
            </a:r>
          </a:p>
          <a:p>
            <a:pPr marL="380990" indent="-380990">
              <a:spcAft>
                <a:spcPts val="1600"/>
              </a:spcAft>
              <a:buFont typeface="Wingdings" panose="05000000000000000000" pitchFamily="2" charset="2"/>
              <a:buChar char="ü"/>
            </a:pPr>
            <a:r>
              <a:rPr lang="ru-RU" sz="2800" dirty="0">
                <a:solidFill>
                  <a:srgbClr val="0070C0"/>
                </a:solidFill>
              </a:rPr>
              <a:t>Между частями сложносочиненного предложения обычно ставится запятая. </a:t>
            </a:r>
            <a:endParaRPr lang="ru-RU" sz="2800" dirty="0" smtClean="0">
              <a:solidFill>
                <a:srgbClr val="0070C0"/>
              </a:solidFill>
            </a:endParaRPr>
          </a:p>
          <a:p>
            <a:pPr>
              <a:spcAft>
                <a:spcPts val="1600"/>
              </a:spcAft>
            </a:pPr>
            <a:r>
              <a:rPr lang="ru-RU" sz="2800" dirty="0" smtClean="0">
                <a:solidFill>
                  <a:srgbClr val="0070C0"/>
                </a:solidFill>
              </a:rPr>
              <a:t>Исключение</a:t>
            </a:r>
            <a:r>
              <a:rPr lang="ru-RU" sz="2800" dirty="0">
                <a:solidFill>
                  <a:srgbClr val="0070C0"/>
                </a:solidFill>
              </a:rPr>
              <a:t>:</a:t>
            </a:r>
            <a:r>
              <a:rPr lang="ru-RU" sz="2800" dirty="0" smtClean="0">
                <a:solidFill>
                  <a:srgbClr val="0070C0"/>
                </a:solidFill>
              </a:rPr>
              <a:t>  </a:t>
            </a:r>
          </a:p>
          <a:p>
            <a:pPr>
              <a:spcAft>
                <a:spcPts val="1600"/>
              </a:spcAft>
            </a:pPr>
            <a:r>
              <a:rPr lang="ru-RU" sz="2800" dirty="0" smtClean="0">
                <a:solidFill>
                  <a:srgbClr val="0070C0"/>
                </a:solidFill>
              </a:rPr>
              <a:t>- части </a:t>
            </a:r>
            <a:r>
              <a:rPr lang="ru-RU" sz="2800" dirty="0">
                <a:solidFill>
                  <a:srgbClr val="0070C0"/>
                </a:solidFill>
              </a:rPr>
              <a:t>связаны союзом </a:t>
            </a:r>
            <a:r>
              <a:rPr lang="ru-RU" sz="2800" b="1" i="1" dirty="0">
                <a:solidFill>
                  <a:srgbClr val="0070C0"/>
                </a:solidFill>
              </a:rPr>
              <a:t>и</a:t>
            </a:r>
            <a:r>
              <a:rPr lang="ru-RU" sz="2800" i="1" dirty="0">
                <a:solidFill>
                  <a:srgbClr val="0070C0"/>
                </a:solidFill>
              </a:rPr>
              <a:t> </a:t>
            </a:r>
            <a:r>
              <a:rPr lang="ru-RU" sz="2800" dirty="0" smtClean="0">
                <a:solidFill>
                  <a:srgbClr val="0070C0"/>
                </a:solidFill>
              </a:rPr>
              <a:t>или </a:t>
            </a:r>
            <a:r>
              <a:rPr lang="ru-RU" sz="2800" b="1" i="1" dirty="0">
                <a:solidFill>
                  <a:srgbClr val="0070C0"/>
                </a:solidFill>
              </a:rPr>
              <a:t>да</a:t>
            </a:r>
            <a:r>
              <a:rPr lang="ru-RU" sz="2800" dirty="0">
                <a:solidFill>
                  <a:srgbClr val="0070C0"/>
                </a:solidFill>
              </a:rPr>
              <a:t> </a:t>
            </a:r>
            <a:r>
              <a:rPr lang="en-US" sz="2800" dirty="0" smtClean="0">
                <a:solidFill>
                  <a:srgbClr val="0070C0"/>
                </a:solidFill>
              </a:rPr>
              <a:t>(=</a:t>
            </a:r>
            <a:r>
              <a:rPr lang="ru-RU" sz="2800" i="1" dirty="0" smtClean="0">
                <a:solidFill>
                  <a:srgbClr val="0070C0"/>
                </a:solidFill>
              </a:rPr>
              <a:t>и</a:t>
            </a:r>
            <a:r>
              <a:rPr lang="ru-RU" sz="2800" dirty="0" smtClean="0">
                <a:solidFill>
                  <a:srgbClr val="0070C0"/>
                </a:solidFill>
              </a:rPr>
              <a:t>);</a:t>
            </a:r>
          </a:p>
          <a:p>
            <a:pPr>
              <a:spcAft>
                <a:spcPts val="1600"/>
              </a:spcAft>
            </a:pPr>
            <a:r>
              <a:rPr lang="ru-RU" sz="2800" dirty="0">
                <a:solidFill>
                  <a:srgbClr val="0070C0"/>
                </a:solidFill>
              </a:rPr>
              <a:t>-</a:t>
            </a:r>
            <a:r>
              <a:rPr lang="ru-RU" sz="2800" dirty="0" smtClean="0">
                <a:solidFill>
                  <a:srgbClr val="0070C0"/>
                </a:solidFill>
              </a:rPr>
              <a:t> </a:t>
            </a:r>
            <a:r>
              <a:rPr lang="ru-RU" sz="2800" dirty="0">
                <a:solidFill>
                  <a:srgbClr val="0070C0"/>
                </a:solidFill>
              </a:rPr>
              <a:t>у частей есть что-то </a:t>
            </a:r>
            <a:r>
              <a:rPr lang="ru-RU" sz="2800" b="1" dirty="0" smtClean="0">
                <a:solidFill>
                  <a:srgbClr val="0070C0"/>
                </a:solidFill>
              </a:rPr>
              <a:t>общее</a:t>
            </a:r>
            <a:r>
              <a:rPr lang="ru-RU" sz="2800" dirty="0">
                <a:solidFill>
                  <a:srgbClr val="0070C0"/>
                </a:solidFill>
              </a:rPr>
              <a:t> </a:t>
            </a:r>
            <a:r>
              <a:rPr lang="ru-RU" sz="2400" dirty="0" smtClean="0">
                <a:solidFill>
                  <a:srgbClr val="0070C0"/>
                </a:solidFill>
              </a:rPr>
              <a:t>( </a:t>
            </a:r>
            <a:r>
              <a:rPr lang="ru-RU" sz="2400" dirty="0">
                <a:solidFill>
                  <a:srgbClr val="0070C0"/>
                </a:solidFill>
              </a:rPr>
              <a:t>второстепенный член предложения, обособленный член предложения, вводное слово, придаточная часть, общая </a:t>
            </a:r>
            <a:r>
              <a:rPr lang="ru-RU" sz="2400" dirty="0" smtClean="0">
                <a:solidFill>
                  <a:srgbClr val="0070C0"/>
                </a:solidFill>
              </a:rPr>
              <a:t>интонация, тип предложения) </a:t>
            </a:r>
            <a:endParaRPr lang="ru-RU" sz="2400" dirty="0">
              <a:solidFill>
                <a:srgbClr val="0070C0"/>
              </a:solidFill>
            </a:endParaRPr>
          </a:p>
          <a:p>
            <a:pPr marL="380990" indent="-380990">
              <a:spcAft>
                <a:spcPts val="3200"/>
              </a:spcAft>
              <a:buFont typeface="Wingdings" panose="05000000000000000000" pitchFamily="2" charset="2"/>
              <a:buChar char="ü"/>
            </a:pPr>
            <a:endParaRPr lang="ru-RU" sz="3200" dirty="0">
              <a:solidFill>
                <a:schemeClr val="bg1"/>
              </a:solidFill>
            </a:endParaRPr>
          </a:p>
          <a:p>
            <a:pPr marL="457189" indent="-457189">
              <a:spcAft>
                <a:spcPts val="3200"/>
              </a:spcAft>
              <a:buFont typeface="Wingdings" panose="05000000000000000000" pitchFamily="2" charset="2"/>
              <a:buChar char="ü"/>
            </a:pPr>
            <a:endParaRPr lang="ru-RU" sz="3733" i="1" dirty="0">
              <a:solidFill>
                <a:schemeClr val="bg1"/>
              </a:solidFill>
            </a:endParaRPr>
          </a:p>
        </p:txBody>
      </p:sp>
      <p:sp>
        <p:nvSpPr>
          <p:cNvPr id="9" name="Прямоугольник 8">
            <a:extLst>
              <a:ext uri="{FF2B5EF4-FFF2-40B4-BE49-F238E27FC236}">
                <a16:creationId xmlns:a16="http://schemas.microsoft.com/office/drawing/2014/main" id="{C9D8206E-5A84-4981-AE37-6CBCFE184882}"/>
              </a:ext>
            </a:extLst>
          </p:cNvPr>
          <p:cNvSpPr/>
          <p:nvPr/>
        </p:nvSpPr>
        <p:spPr>
          <a:xfrm>
            <a:off x="1" y="0"/>
            <a:ext cx="3384646" cy="12506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20000" tIns="480000" bIns="120000" rtlCol="0" anchor="ctr">
            <a:noAutofit/>
          </a:bodyPr>
          <a:lstStyle/>
          <a:p>
            <a:pPr algn="ctr"/>
            <a:r>
              <a:rPr lang="ru-RU" sz="3600" b="1" dirty="0" smtClean="0">
                <a:solidFill>
                  <a:schemeClr val="bg1"/>
                </a:solidFill>
                <a:latin typeface="+mj-lt"/>
              </a:rPr>
              <a:t>Обобщение!</a:t>
            </a:r>
            <a:endParaRPr lang="ru-RU" sz="3600" b="1" dirty="0">
              <a:solidFill>
                <a:schemeClr val="bg1"/>
              </a:solidFill>
              <a:latin typeface="+mj-lt"/>
            </a:endParaRPr>
          </a:p>
        </p:txBody>
      </p:sp>
    </p:spTree>
    <p:extLst>
      <p:ext uri="{BB962C8B-B14F-4D97-AF65-F5344CB8AC3E}">
        <p14:creationId xmlns:p14="http://schemas.microsoft.com/office/powerpoint/2010/main" val="37304471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iterate type="lt">
                                    <p:tmPct val="10000"/>
                                  </p:iterate>
                                  <p:childTnLst>
                                    <p:set>
                                      <p:cBhvr>
                                        <p:cTn id="11" dur="1" fill="hold">
                                          <p:stCondLst>
                                            <p:cond delay="0"/>
                                          </p:stCondLst>
                                        </p:cTn>
                                        <p:tgtEl>
                                          <p:spTgt spid="20">
                                            <p:txEl>
                                              <p:pRg st="0" end="0"/>
                                            </p:txEl>
                                          </p:spTgt>
                                        </p:tgtEl>
                                        <p:attrNameLst>
                                          <p:attrName>style.visibility</p:attrName>
                                        </p:attrNameLst>
                                      </p:cBhvr>
                                      <p:to>
                                        <p:strVal val="visible"/>
                                      </p:to>
                                    </p:set>
                                    <p:animEffect transition="in" filter="fade">
                                      <p:cBhvr>
                                        <p:cTn id="12" dur="500"/>
                                        <p:tgtEl>
                                          <p:spTgt spid="2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iterate type="lt">
                                    <p:tmPct val="10000"/>
                                  </p:iterate>
                                  <p:childTnLst>
                                    <p:set>
                                      <p:cBhvr>
                                        <p:cTn id="16" dur="1" fill="hold">
                                          <p:stCondLst>
                                            <p:cond delay="0"/>
                                          </p:stCondLst>
                                        </p:cTn>
                                        <p:tgtEl>
                                          <p:spTgt spid="20">
                                            <p:txEl>
                                              <p:pRg st="1" end="1"/>
                                            </p:txEl>
                                          </p:spTgt>
                                        </p:tgtEl>
                                        <p:attrNameLst>
                                          <p:attrName>style.visibility</p:attrName>
                                        </p:attrNameLst>
                                      </p:cBhvr>
                                      <p:to>
                                        <p:strVal val="visible"/>
                                      </p:to>
                                    </p:set>
                                    <p:animEffect transition="in" filter="fade">
                                      <p:cBhvr>
                                        <p:cTn id="17" dur="500"/>
                                        <p:tgtEl>
                                          <p:spTgt spid="2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iterate type="lt">
                                    <p:tmPct val="10000"/>
                                  </p:iterate>
                                  <p:childTnLst>
                                    <p:set>
                                      <p:cBhvr>
                                        <p:cTn id="21" dur="1" fill="hold">
                                          <p:stCondLst>
                                            <p:cond delay="0"/>
                                          </p:stCondLst>
                                        </p:cTn>
                                        <p:tgtEl>
                                          <p:spTgt spid="20">
                                            <p:txEl>
                                              <p:pRg st="2" end="2"/>
                                            </p:txEl>
                                          </p:spTgt>
                                        </p:tgtEl>
                                        <p:attrNameLst>
                                          <p:attrName>style.visibility</p:attrName>
                                        </p:attrNameLst>
                                      </p:cBhvr>
                                      <p:to>
                                        <p:strVal val="visible"/>
                                      </p:to>
                                    </p:set>
                                    <p:animEffect transition="in" filter="fade">
                                      <p:cBhvr>
                                        <p:cTn id="22" dur="500"/>
                                        <p:tgtEl>
                                          <p:spTgt spid="20">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iterate type="lt">
                                    <p:tmPct val="10000"/>
                                  </p:iterate>
                                  <p:childTnLst>
                                    <p:set>
                                      <p:cBhvr>
                                        <p:cTn id="26" dur="1" fill="hold">
                                          <p:stCondLst>
                                            <p:cond delay="0"/>
                                          </p:stCondLst>
                                        </p:cTn>
                                        <p:tgtEl>
                                          <p:spTgt spid="20">
                                            <p:txEl>
                                              <p:pRg st="3" end="3"/>
                                            </p:txEl>
                                          </p:spTgt>
                                        </p:tgtEl>
                                        <p:attrNameLst>
                                          <p:attrName>style.visibility</p:attrName>
                                        </p:attrNameLst>
                                      </p:cBhvr>
                                      <p:to>
                                        <p:strVal val="visible"/>
                                      </p:to>
                                    </p:set>
                                    <p:animEffect transition="in" filter="fade">
                                      <p:cBhvr>
                                        <p:cTn id="27" dur="500"/>
                                        <p:tgtEl>
                                          <p:spTgt spid="20">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iterate type="lt">
                                    <p:tmPct val="10000"/>
                                  </p:iterate>
                                  <p:childTnLst>
                                    <p:set>
                                      <p:cBhvr>
                                        <p:cTn id="31" dur="1" fill="hold">
                                          <p:stCondLst>
                                            <p:cond delay="0"/>
                                          </p:stCondLst>
                                        </p:cTn>
                                        <p:tgtEl>
                                          <p:spTgt spid="20">
                                            <p:txEl>
                                              <p:pRg st="4" end="4"/>
                                            </p:txEl>
                                          </p:spTgt>
                                        </p:tgtEl>
                                        <p:attrNameLst>
                                          <p:attrName>style.visibility</p:attrName>
                                        </p:attrNameLst>
                                      </p:cBhvr>
                                      <p:to>
                                        <p:strVal val="visible"/>
                                      </p:to>
                                    </p:set>
                                    <p:animEffect transition="in" filter="fade">
                                      <p:cBhvr>
                                        <p:cTn id="32" dur="500"/>
                                        <p:tgtEl>
                                          <p:spTgt spid="2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0"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Прямоугольник 11"/>
          <p:cNvSpPr/>
          <p:nvPr/>
        </p:nvSpPr>
        <p:spPr>
          <a:xfrm>
            <a:off x="3384645" y="482600"/>
            <a:ext cx="6858000" cy="768000"/>
          </a:xfrm>
          <a:prstGeom prst="rect">
            <a:avLst/>
          </a:prstGeom>
        </p:spPr>
        <p:txBody>
          <a:bodyPr wrap="square" lIns="480000" tIns="0" rIns="0" bIns="0" anchor="ctr" anchorCtr="0">
            <a:noAutofit/>
          </a:bodyPr>
          <a:lstStyle/>
          <a:p>
            <a:r>
              <a:rPr lang="ru-RU" sz="4400" b="1" dirty="0">
                <a:solidFill>
                  <a:srgbClr val="0070C0"/>
                </a:solidFill>
                <a:latin typeface="+mj-lt"/>
                <a:cs typeface="Gotham Pro Light" pitchFamily="50" charset="0"/>
              </a:rPr>
              <a:t>Что нужно запомнить?</a:t>
            </a:r>
          </a:p>
        </p:txBody>
      </p:sp>
      <p:sp>
        <p:nvSpPr>
          <p:cNvPr id="20" name="Текст 2">
            <a:extLst>
              <a:ext uri="{FF2B5EF4-FFF2-40B4-BE49-F238E27FC236}">
                <a16:creationId xmlns:a16="http://schemas.microsoft.com/office/drawing/2014/main" id="{1A7E2EFF-E7E7-489D-962A-998D9966C832}"/>
              </a:ext>
            </a:extLst>
          </p:cNvPr>
          <p:cNvSpPr txBox="1">
            <a:spLocks/>
          </p:cNvSpPr>
          <p:nvPr/>
        </p:nvSpPr>
        <p:spPr>
          <a:xfrm>
            <a:off x="289882" y="1733200"/>
            <a:ext cx="11772809" cy="5689195"/>
          </a:xfrm>
          <a:prstGeom prst="rect">
            <a:avLst/>
          </a:prstGeom>
          <a:noFill/>
          <a:ln>
            <a:noFill/>
          </a:ln>
        </p:spPr>
        <p:style>
          <a:lnRef idx="2">
            <a:schemeClr val="accent5"/>
          </a:lnRef>
          <a:fillRef idx="1">
            <a:schemeClr val="lt1"/>
          </a:fillRef>
          <a:effectRef idx="0">
            <a:schemeClr val="accent5"/>
          </a:effectRef>
          <a:fontRef idx="minor">
            <a:schemeClr val="dk1"/>
          </a:fontRef>
        </p:style>
        <p:txBody>
          <a:bodyPr vert="horz" lIns="121920" tIns="60960" rIns="121920" bIns="60960" rtlCol="0" anchor="ctr">
            <a:noAutofit/>
          </a:bodyPr>
          <a:lstStyle>
            <a:defPPr>
              <a:defRPr lang="ru-RU"/>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380990" indent="-380990">
              <a:spcAft>
                <a:spcPts val="1600"/>
              </a:spcAft>
              <a:buFont typeface="Wingdings" panose="05000000000000000000" pitchFamily="2" charset="2"/>
              <a:buChar char="ü"/>
            </a:pPr>
            <a:r>
              <a:rPr lang="ru-RU" sz="2800" dirty="0" smtClean="0">
                <a:solidFill>
                  <a:srgbClr val="0070C0"/>
                </a:solidFill>
              </a:rPr>
              <a:t>Важно с</a:t>
            </a:r>
            <a:r>
              <a:rPr lang="ru-RU" sz="2800" dirty="0" smtClean="0">
                <a:solidFill>
                  <a:srgbClr val="0070C0"/>
                </a:solidFill>
              </a:rPr>
              <a:t>разу </a:t>
            </a:r>
            <a:r>
              <a:rPr lang="ru-RU" sz="2800" dirty="0">
                <a:solidFill>
                  <a:srgbClr val="0070C0"/>
                </a:solidFill>
              </a:rPr>
              <a:t>же определить, сколько в предложении рядов однородных </a:t>
            </a:r>
            <a:r>
              <a:rPr lang="ru-RU" sz="2800" dirty="0" smtClean="0">
                <a:solidFill>
                  <a:srgbClr val="0070C0"/>
                </a:solidFill>
              </a:rPr>
              <a:t>членов, и  обозначить</a:t>
            </a:r>
            <a:r>
              <a:rPr lang="ru-RU" sz="2800" dirty="0">
                <a:solidFill>
                  <a:srgbClr val="0070C0"/>
                </a:solidFill>
              </a:rPr>
              <a:t>, к какому из рядов однородных членов относятся союзы. </a:t>
            </a:r>
          </a:p>
          <a:p>
            <a:pPr marL="380990" indent="-380990">
              <a:spcAft>
                <a:spcPts val="1600"/>
              </a:spcAft>
              <a:buFont typeface="Wingdings" panose="05000000000000000000" pitchFamily="2" charset="2"/>
              <a:buChar char="ü"/>
            </a:pPr>
            <a:r>
              <a:rPr lang="ru-RU" sz="2800" dirty="0">
                <a:solidFill>
                  <a:srgbClr val="0070C0"/>
                </a:solidFill>
              </a:rPr>
              <a:t>Однородные члены разделяются запятыми при большинстве разделительных и противительных союзов. </a:t>
            </a:r>
          </a:p>
          <a:p>
            <a:pPr marL="380990" indent="-380990">
              <a:spcAft>
                <a:spcPts val="1600"/>
              </a:spcAft>
              <a:buFont typeface="Wingdings" panose="05000000000000000000" pitchFamily="2" charset="2"/>
              <a:buChar char="ü"/>
            </a:pPr>
            <a:r>
              <a:rPr lang="ru-RU" sz="2800" dirty="0">
                <a:solidFill>
                  <a:srgbClr val="0070C0"/>
                </a:solidFill>
              </a:rPr>
              <a:t>Однородные члены разделяются запятыми, если союз повторяется. Особенно важно помнить это при союзах</a:t>
            </a:r>
            <a:r>
              <a:rPr lang="ru-RU" sz="2800" i="1" dirty="0">
                <a:solidFill>
                  <a:srgbClr val="0070C0"/>
                </a:solidFill>
              </a:rPr>
              <a:t> и, или, ни</a:t>
            </a:r>
            <a:r>
              <a:rPr lang="ru-RU" sz="2800" dirty="0">
                <a:solidFill>
                  <a:srgbClr val="0070C0"/>
                </a:solidFill>
              </a:rPr>
              <a:t>. </a:t>
            </a:r>
          </a:p>
          <a:p>
            <a:pPr marL="380990" indent="-380990">
              <a:spcAft>
                <a:spcPts val="1600"/>
              </a:spcAft>
              <a:buFont typeface="Wingdings" panose="05000000000000000000" pitchFamily="2" charset="2"/>
              <a:buChar char="ü"/>
            </a:pPr>
            <a:r>
              <a:rPr lang="ru-RU" sz="2800" dirty="0" smtClean="0">
                <a:solidFill>
                  <a:srgbClr val="0070C0"/>
                </a:solidFill>
              </a:rPr>
              <a:t> </a:t>
            </a:r>
            <a:r>
              <a:rPr lang="ru-RU" sz="2800" dirty="0">
                <a:solidFill>
                  <a:srgbClr val="0070C0"/>
                </a:solidFill>
              </a:rPr>
              <a:t>З</a:t>
            </a:r>
            <a:r>
              <a:rPr lang="ru-RU" sz="2800" dirty="0" smtClean="0">
                <a:solidFill>
                  <a:srgbClr val="0070C0"/>
                </a:solidFill>
              </a:rPr>
              <a:t>апятая </a:t>
            </a:r>
            <a:r>
              <a:rPr lang="ru-RU" sz="2800" dirty="0">
                <a:solidFill>
                  <a:srgbClr val="0070C0"/>
                </a:solidFill>
              </a:rPr>
              <a:t>никогда не ставится перед первым однородным членом – только после него. </a:t>
            </a:r>
          </a:p>
          <a:p>
            <a:pPr marL="380990" indent="-380990">
              <a:spcAft>
                <a:spcPts val="3200"/>
              </a:spcAft>
              <a:buFont typeface="Wingdings" panose="05000000000000000000" pitchFamily="2" charset="2"/>
              <a:buChar char="ü"/>
            </a:pPr>
            <a:endParaRPr lang="ru-RU" sz="3200" dirty="0">
              <a:solidFill>
                <a:schemeClr val="bg1"/>
              </a:solidFill>
            </a:endParaRPr>
          </a:p>
          <a:p>
            <a:pPr marL="457189" indent="-457189">
              <a:spcAft>
                <a:spcPts val="3200"/>
              </a:spcAft>
              <a:buFont typeface="Wingdings" panose="05000000000000000000" pitchFamily="2" charset="2"/>
              <a:buChar char="ü"/>
            </a:pPr>
            <a:endParaRPr lang="ru-RU" sz="3733" i="1" dirty="0">
              <a:solidFill>
                <a:schemeClr val="bg1"/>
              </a:solidFill>
            </a:endParaRPr>
          </a:p>
        </p:txBody>
      </p:sp>
      <p:sp>
        <p:nvSpPr>
          <p:cNvPr id="9" name="Прямоугольник 8">
            <a:extLst>
              <a:ext uri="{FF2B5EF4-FFF2-40B4-BE49-F238E27FC236}">
                <a16:creationId xmlns:a16="http://schemas.microsoft.com/office/drawing/2014/main" id="{C9D8206E-5A84-4981-AE37-6CBCFE184882}"/>
              </a:ext>
            </a:extLst>
          </p:cNvPr>
          <p:cNvSpPr/>
          <p:nvPr/>
        </p:nvSpPr>
        <p:spPr>
          <a:xfrm>
            <a:off x="1" y="0"/>
            <a:ext cx="3384646" cy="12506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20000" tIns="480000" bIns="120000" rtlCol="0" anchor="ctr">
            <a:noAutofit/>
          </a:bodyPr>
          <a:lstStyle/>
          <a:p>
            <a:pPr algn="ctr"/>
            <a:r>
              <a:rPr lang="ru-RU" sz="3600" b="1" dirty="0" smtClean="0">
                <a:solidFill>
                  <a:schemeClr val="bg1"/>
                </a:solidFill>
                <a:latin typeface="+mj-lt"/>
              </a:rPr>
              <a:t>Обобщение!</a:t>
            </a:r>
            <a:endParaRPr lang="ru-RU" sz="3600" b="1" dirty="0">
              <a:solidFill>
                <a:schemeClr val="bg1"/>
              </a:solidFill>
              <a:latin typeface="+mj-lt"/>
            </a:endParaRPr>
          </a:p>
        </p:txBody>
      </p:sp>
    </p:spTree>
    <p:extLst>
      <p:ext uri="{BB962C8B-B14F-4D97-AF65-F5344CB8AC3E}">
        <p14:creationId xmlns:p14="http://schemas.microsoft.com/office/powerpoint/2010/main" val="14463801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10000"/>
                                  </p:iterate>
                                  <p:childTnLst>
                                    <p:set>
                                      <p:cBhvr>
                                        <p:cTn id="6" dur="1" fill="hold">
                                          <p:stCondLst>
                                            <p:cond delay="0"/>
                                          </p:stCondLst>
                                        </p:cTn>
                                        <p:tgtEl>
                                          <p:spTgt spid="20">
                                            <p:txEl>
                                              <p:pRg st="0" end="0"/>
                                            </p:txEl>
                                          </p:spTgt>
                                        </p:tgtEl>
                                        <p:attrNameLst>
                                          <p:attrName>style.visibility</p:attrName>
                                        </p:attrNameLst>
                                      </p:cBhvr>
                                      <p:to>
                                        <p:strVal val="visible"/>
                                      </p:to>
                                    </p:set>
                                    <p:animEffect transition="in" filter="fade">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iterate type="lt">
                                    <p:tmPct val="10000"/>
                                  </p:iterate>
                                  <p:childTnLst>
                                    <p:set>
                                      <p:cBhvr>
                                        <p:cTn id="11" dur="1" fill="hold">
                                          <p:stCondLst>
                                            <p:cond delay="0"/>
                                          </p:stCondLst>
                                        </p:cTn>
                                        <p:tgtEl>
                                          <p:spTgt spid="20">
                                            <p:txEl>
                                              <p:pRg st="1" end="1"/>
                                            </p:txEl>
                                          </p:spTgt>
                                        </p:tgtEl>
                                        <p:attrNameLst>
                                          <p:attrName>style.visibility</p:attrName>
                                        </p:attrNameLst>
                                      </p:cBhvr>
                                      <p:to>
                                        <p:strVal val="visible"/>
                                      </p:to>
                                    </p:set>
                                    <p:animEffect transition="in" filter="fade">
                                      <p:cBhvr>
                                        <p:cTn id="12" dur="500"/>
                                        <p:tgtEl>
                                          <p:spTgt spid="2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iterate type="lt">
                                    <p:tmPct val="10000"/>
                                  </p:iterate>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fade">
                                      <p:cBhvr>
                                        <p:cTn id="17" dur="500"/>
                                        <p:tgtEl>
                                          <p:spTgt spid="2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iterate type="lt">
                                    <p:tmPct val="10000"/>
                                  </p:iterate>
                                  <p:childTnLst>
                                    <p:set>
                                      <p:cBhvr>
                                        <p:cTn id="21" dur="1" fill="hold">
                                          <p:stCondLst>
                                            <p:cond delay="0"/>
                                          </p:stCondLst>
                                        </p:cTn>
                                        <p:tgtEl>
                                          <p:spTgt spid="20">
                                            <p:txEl>
                                              <p:pRg st="3" end="3"/>
                                            </p:txEl>
                                          </p:spTgt>
                                        </p:tgtEl>
                                        <p:attrNameLst>
                                          <p:attrName>style.visibility</p:attrName>
                                        </p:attrNameLst>
                                      </p:cBhvr>
                                      <p:to>
                                        <p:strVal val="visible"/>
                                      </p:to>
                                    </p:set>
                                    <p:animEffect transition="in" filter="fade">
                                      <p:cBhvr>
                                        <p:cTn id="22" dur="500"/>
                                        <p:tgtEl>
                                          <p:spTgt spid="2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a:extLst>
              <a:ext uri="{FF2B5EF4-FFF2-40B4-BE49-F238E27FC236}">
                <a16:creationId xmlns:a16="http://schemas.microsoft.com/office/drawing/2014/main" id="{C9D8206E-5A84-4981-AE37-6CBCFE184882}"/>
              </a:ext>
            </a:extLst>
          </p:cNvPr>
          <p:cNvSpPr/>
          <p:nvPr/>
        </p:nvSpPr>
        <p:spPr>
          <a:xfrm>
            <a:off x="1" y="0"/>
            <a:ext cx="3384646" cy="12506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20000" tIns="480000" bIns="120000" rtlCol="0" anchor="ctr">
            <a:noAutofit/>
          </a:bodyPr>
          <a:lstStyle/>
          <a:p>
            <a:pPr algn="ctr"/>
            <a:r>
              <a:rPr lang="ru-RU" sz="3600" b="1" dirty="0" smtClean="0">
                <a:solidFill>
                  <a:schemeClr val="bg1"/>
                </a:solidFill>
                <a:latin typeface="+mj-lt"/>
              </a:rPr>
              <a:t>Обобщение!</a:t>
            </a:r>
            <a:endParaRPr lang="ru-RU" sz="3600" b="1" dirty="0">
              <a:solidFill>
                <a:schemeClr val="bg1"/>
              </a:solidFill>
              <a:latin typeface="+mj-lt"/>
            </a:endParaRPr>
          </a:p>
        </p:txBody>
      </p:sp>
      <p:sp>
        <p:nvSpPr>
          <p:cNvPr id="12" name="Прямоугольник 11"/>
          <p:cNvSpPr/>
          <p:nvPr/>
        </p:nvSpPr>
        <p:spPr>
          <a:xfrm>
            <a:off x="3384645" y="482600"/>
            <a:ext cx="6858000" cy="768000"/>
          </a:xfrm>
          <a:prstGeom prst="rect">
            <a:avLst/>
          </a:prstGeom>
        </p:spPr>
        <p:txBody>
          <a:bodyPr wrap="square" lIns="480000" tIns="0" rIns="0" bIns="0" anchor="ctr" anchorCtr="0">
            <a:noAutofit/>
          </a:bodyPr>
          <a:lstStyle/>
          <a:p>
            <a:r>
              <a:rPr lang="ru-RU" sz="4400" b="1" dirty="0">
                <a:solidFill>
                  <a:srgbClr val="0070C0"/>
                </a:solidFill>
                <a:latin typeface="+mj-lt"/>
                <a:cs typeface="Gotham Pro Light" pitchFamily="50" charset="0"/>
              </a:rPr>
              <a:t>Что нужно запомнить?</a:t>
            </a:r>
          </a:p>
        </p:txBody>
      </p:sp>
      <p:sp>
        <p:nvSpPr>
          <p:cNvPr id="20" name="Текст 2">
            <a:extLst>
              <a:ext uri="{FF2B5EF4-FFF2-40B4-BE49-F238E27FC236}">
                <a16:creationId xmlns:a16="http://schemas.microsoft.com/office/drawing/2014/main" id="{1A7E2EFF-E7E7-489D-962A-998D9966C832}"/>
              </a:ext>
            </a:extLst>
          </p:cNvPr>
          <p:cNvSpPr txBox="1">
            <a:spLocks/>
          </p:cNvSpPr>
          <p:nvPr/>
        </p:nvSpPr>
        <p:spPr>
          <a:xfrm>
            <a:off x="289882" y="1846351"/>
            <a:ext cx="11629591" cy="557604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vert="horz" lIns="121920" tIns="60960" rIns="121920" bIns="60960" rtlCol="0" anchor="ctr">
            <a:noAutofit/>
          </a:bodyPr>
          <a:lstStyle>
            <a:defPPr>
              <a:defRPr lang="ru-RU"/>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380990" indent="-380990">
              <a:spcAft>
                <a:spcPts val="1600"/>
              </a:spcAft>
              <a:buFont typeface="Wingdings" panose="05000000000000000000" pitchFamily="2" charset="2"/>
              <a:buChar char="ü"/>
            </a:pPr>
            <a:r>
              <a:rPr lang="ru-RU" sz="2800" dirty="0">
                <a:solidFill>
                  <a:srgbClr val="0070C0"/>
                </a:solidFill>
              </a:rPr>
              <a:t>Некоторые определения, отвечающие на один вопрос и стоящие в одной форме, всё </a:t>
            </a:r>
            <a:r>
              <a:rPr lang="ru-RU" sz="2800" dirty="0" smtClean="0">
                <a:solidFill>
                  <a:srgbClr val="0070C0"/>
                </a:solidFill>
              </a:rPr>
              <a:t>равно неоднородные: характеризуют </a:t>
            </a:r>
            <a:r>
              <a:rPr lang="ru-RU" sz="2800" dirty="0">
                <a:solidFill>
                  <a:srgbClr val="0070C0"/>
                </a:solidFill>
              </a:rPr>
              <a:t>предмет с разных сторон. Часто при этом прилагательные относятся к разным разрядам. </a:t>
            </a:r>
          </a:p>
          <a:p>
            <a:pPr marL="380990" indent="-380990">
              <a:spcAft>
                <a:spcPts val="1600"/>
              </a:spcAft>
              <a:buFont typeface="Wingdings" panose="05000000000000000000" pitchFamily="2" charset="2"/>
              <a:buChar char="ü"/>
            </a:pPr>
            <a:r>
              <a:rPr lang="ru-RU" sz="2800" dirty="0">
                <a:solidFill>
                  <a:srgbClr val="0070C0"/>
                </a:solidFill>
              </a:rPr>
              <a:t>Н</a:t>
            </a:r>
            <a:r>
              <a:rPr lang="ru-RU" sz="2800" dirty="0" smtClean="0">
                <a:solidFill>
                  <a:srgbClr val="0070C0"/>
                </a:solidFill>
              </a:rPr>
              <a:t>е </a:t>
            </a:r>
            <a:r>
              <a:rPr lang="ru-RU" sz="2800" dirty="0">
                <a:solidFill>
                  <a:srgbClr val="0070C0"/>
                </a:solidFill>
              </a:rPr>
              <a:t>считаем однородными некоторые сочетания глаголов. Особенно внимательно нужно быть с глаголами движения и с устойчивыми сочетаниями</a:t>
            </a:r>
            <a:r>
              <a:rPr lang="ru-RU" sz="2400" dirty="0">
                <a:solidFill>
                  <a:srgbClr val="0070C0"/>
                </a:solidFill>
              </a:rPr>
              <a:t>. </a:t>
            </a:r>
          </a:p>
          <a:p>
            <a:pPr>
              <a:spcAft>
                <a:spcPts val="3200"/>
              </a:spcAft>
            </a:pPr>
            <a:endParaRPr lang="ru-RU" sz="3200" dirty="0">
              <a:solidFill>
                <a:schemeClr val="bg1"/>
              </a:solidFill>
            </a:endParaRPr>
          </a:p>
          <a:p>
            <a:pPr marL="457189" indent="-457189">
              <a:spcAft>
                <a:spcPts val="3200"/>
              </a:spcAft>
              <a:buFont typeface="Wingdings" panose="05000000000000000000" pitchFamily="2" charset="2"/>
              <a:buChar char="ü"/>
            </a:pPr>
            <a:endParaRPr lang="ru-RU" sz="3733" i="1" dirty="0">
              <a:solidFill>
                <a:schemeClr val="bg1"/>
              </a:solidFill>
            </a:endParaRPr>
          </a:p>
        </p:txBody>
      </p:sp>
    </p:spTree>
    <p:extLst>
      <p:ext uri="{BB962C8B-B14F-4D97-AF65-F5344CB8AC3E}">
        <p14:creationId xmlns:p14="http://schemas.microsoft.com/office/powerpoint/2010/main" val="23041074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10000"/>
                                  </p:iterate>
                                  <p:childTnLst>
                                    <p:set>
                                      <p:cBhvr>
                                        <p:cTn id="6" dur="1" fill="hold">
                                          <p:stCondLst>
                                            <p:cond delay="0"/>
                                          </p:stCondLst>
                                        </p:cTn>
                                        <p:tgtEl>
                                          <p:spTgt spid="20">
                                            <p:txEl>
                                              <p:pRg st="0" end="0"/>
                                            </p:txEl>
                                          </p:spTgt>
                                        </p:tgtEl>
                                        <p:attrNameLst>
                                          <p:attrName>style.visibility</p:attrName>
                                        </p:attrNameLst>
                                      </p:cBhvr>
                                      <p:to>
                                        <p:strVal val="visible"/>
                                      </p:to>
                                    </p:set>
                                    <p:animEffect transition="in" filter="fade">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iterate type="lt">
                                    <p:tmPct val="10000"/>
                                  </p:iterate>
                                  <p:childTnLst>
                                    <p:set>
                                      <p:cBhvr>
                                        <p:cTn id="11" dur="1" fill="hold">
                                          <p:stCondLst>
                                            <p:cond delay="0"/>
                                          </p:stCondLst>
                                        </p:cTn>
                                        <p:tgtEl>
                                          <p:spTgt spid="20">
                                            <p:txEl>
                                              <p:pRg st="1" end="1"/>
                                            </p:txEl>
                                          </p:spTgt>
                                        </p:tgtEl>
                                        <p:attrNameLst>
                                          <p:attrName>style.visibility</p:attrName>
                                        </p:attrNameLst>
                                      </p:cBhvr>
                                      <p:to>
                                        <p:strVal val="visible"/>
                                      </p:to>
                                    </p:set>
                                    <p:animEffect transition="in" filter="fade">
                                      <p:cBhvr>
                                        <p:cTn id="12" dur="500"/>
                                        <p:tgtEl>
                                          <p:spTgt spid="2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id="{A8F6F2C9-FEDF-40C8-8F50-2703A9F8EF1E}"/>
              </a:ext>
            </a:extLst>
          </p:cNvPr>
          <p:cNvPicPr>
            <a:picLocks noChangeAspect="1"/>
          </p:cNvPicPr>
          <p:nvPr/>
        </p:nvPicPr>
        <p:blipFill rotWithShape="1">
          <a:blip r:embed="rId3"/>
          <a:srcRect t="20399" r="12114"/>
          <a:stretch/>
        </p:blipFill>
        <p:spPr>
          <a:xfrm>
            <a:off x="8598784" y="1"/>
            <a:ext cx="3593217" cy="2602732"/>
          </a:xfrm>
          <a:prstGeom prst="rect">
            <a:avLst/>
          </a:prstGeom>
        </p:spPr>
      </p:pic>
      <p:sp>
        <p:nvSpPr>
          <p:cNvPr id="2" name="Прямоугольник 1"/>
          <p:cNvSpPr/>
          <p:nvPr/>
        </p:nvSpPr>
        <p:spPr>
          <a:xfrm>
            <a:off x="0" y="258184"/>
            <a:ext cx="12191999" cy="6001643"/>
          </a:xfrm>
          <a:prstGeom prst="rect">
            <a:avLst/>
          </a:prstGeom>
        </p:spPr>
        <p:txBody>
          <a:bodyPr wrap="square">
            <a:spAutoFit/>
          </a:bodyPr>
          <a:lstStyle/>
          <a:p>
            <a:pPr algn="ctr"/>
            <a:r>
              <a:rPr lang="ru-RU" sz="9600" b="1" dirty="0">
                <a:solidFill>
                  <a:srgbClr val="0070C0"/>
                </a:solidFill>
                <a:latin typeface="+mj-lt"/>
              </a:rPr>
              <a:t>Успешной подготовки </a:t>
            </a:r>
            <a:endParaRPr lang="ru-RU" sz="9600" b="1" dirty="0" smtClean="0">
              <a:solidFill>
                <a:srgbClr val="0070C0"/>
              </a:solidFill>
              <a:latin typeface="+mj-lt"/>
            </a:endParaRPr>
          </a:p>
          <a:p>
            <a:pPr algn="ctr"/>
            <a:r>
              <a:rPr lang="ru-RU" sz="9600" b="1" dirty="0" smtClean="0">
                <a:solidFill>
                  <a:srgbClr val="0070C0"/>
                </a:solidFill>
                <a:latin typeface="+mj-lt"/>
              </a:rPr>
              <a:t>к</a:t>
            </a:r>
          </a:p>
          <a:p>
            <a:pPr algn="ctr"/>
            <a:r>
              <a:rPr lang="ru-RU" sz="9600" b="1" dirty="0" smtClean="0">
                <a:solidFill>
                  <a:srgbClr val="0070C0"/>
                </a:solidFill>
                <a:latin typeface="+mj-lt"/>
              </a:rPr>
              <a:t> </a:t>
            </a:r>
            <a:r>
              <a:rPr lang="ru-RU" sz="9600" b="1" dirty="0">
                <a:solidFill>
                  <a:srgbClr val="0070C0"/>
                </a:solidFill>
                <a:latin typeface="+mj-lt"/>
              </a:rPr>
              <a:t>ЕГЭ</a:t>
            </a:r>
            <a:r>
              <a:rPr lang="ru-RU" sz="9600" b="1" dirty="0" smtClean="0">
                <a:solidFill>
                  <a:srgbClr val="0070C0"/>
                </a:solidFill>
                <a:latin typeface="+mj-lt"/>
              </a:rPr>
              <a:t>!</a:t>
            </a:r>
            <a:endParaRPr lang="ru-RU" sz="9600" b="1" dirty="0">
              <a:solidFill>
                <a:srgbClr val="0070C0"/>
              </a:solidFill>
              <a:latin typeface="+mj-lt"/>
            </a:endParaRPr>
          </a:p>
        </p:txBody>
      </p:sp>
      <p:pic>
        <p:nvPicPr>
          <p:cNvPr id="9" name="Рисунок 8"/>
          <p:cNvPicPr>
            <a:picLocks noChangeAspect="1"/>
          </p:cNvPicPr>
          <p:nvPr/>
        </p:nvPicPr>
        <p:blipFill>
          <a:blip r:embed="rId4"/>
          <a:stretch>
            <a:fillRect/>
          </a:stretch>
        </p:blipFill>
        <p:spPr>
          <a:xfrm>
            <a:off x="281702" y="3050462"/>
            <a:ext cx="2631126" cy="3570210"/>
          </a:xfrm>
          <a:prstGeom prst="rect">
            <a:avLst/>
          </a:prstGeom>
        </p:spPr>
      </p:pic>
      <p:pic>
        <p:nvPicPr>
          <p:cNvPr id="11" name="Рисунок 10"/>
          <p:cNvPicPr>
            <a:picLocks noChangeAspect="1"/>
          </p:cNvPicPr>
          <p:nvPr/>
        </p:nvPicPr>
        <p:blipFill>
          <a:blip r:embed="rId4"/>
          <a:stretch>
            <a:fillRect/>
          </a:stretch>
        </p:blipFill>
        <p:spPr>
          <a:xfrm>
            <a:off x="9299910" y="3104652"/>
            <a:ext cx="2551254" cy="3461831"/>
          </a:xfrm>
          <a:prstGeom prst="rect">
            <a:avLst/>
          </a:prstGeom>
        </p:spPr>
      </p:pic>
    </p:spTree>
    <p:extLst>
      <p:ext uri="{BB962C8B-B14F-4D97-AF65-F5344CB8AC3E}">
        <p14:creationId xmlns:p14="http://schemas.microsoft.com/office/powerpoint/2010/main" val="3959208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Прямоугольник 12"/>
          <p:cNvSpPr/>
          <p:nvPr/>
        </p:nvSpPr>
        <p:spPr>
          <a:xfrm>
            <a:off x="2265529" y="1256971"/>
            <a:ext cx="9826388" cy="677108"/>
          </a:xfrm>
          <a:prstGeom prst="rect">
            <a:avLst/>
          </a:prstGeom>
        </p:spPr>
        <p:txBody>
          <a:bodyPr wrap="square" lIns="0" tIns="0" rIns="0" bIns="0" anchor="ctr" anchorCtr="0">
            <a:spAutoFit/>
          </a:bodyPr>
          <a:lstStyle/>
          <a:p>
            <a:r>
              <a:rPr lang="ru-RU" sz="4400" b="1" dirty="0" smtClean="0">
                <a:solidFill>
                  <a:srgbClr val="0070C0"/>
                </a:solidFill>
                <a:latin typeface="Roboto" panose="020B0604020202020204" charset="0"/>
                <a:ea typeface="Roboto" panose="020B0604020202020204" charset="0"/>
                <a:cs typeface="Roboto" panose="020B0604020202020204" charset="0"/>
              </a:rPr>
              <a:t>Сложносочинённое предложение</a:t>
            </a:r>
            <a:endParaRPr lang="ru-RU" sz="4400" b="1" dirty="0">
              <a:solidFill>
                <a:srgbClr val="0070C0"/>
              </a:solidFill>
              <a:latin typeface="+mj-lt"/>
              <a:cs typeface="Gotham Pro Light" pitchFamily="50" charset="0"/>
            </a:endParaRPr>
          </a:p>
        </p:txBody>
      </p:sp>
      <p:sp>
        <p:nvSpPr>
          <p:cNvPr id="12" name="Прямоугольник 11">
            <a:extLst>
              <a:ext uri="{FF2B5EF4-FFF2-40B4-BE49-F238E27FC236}">
                <a16:creationId xmlns:a16="http://schemas.microsoft.com/office/drawing/2014/main" id="{86227D92-18DC-4B2F-92DC-C086673C3CD8}"/>
              </a:ext>
            </a:extLst>
          </p:cNvPr>
          <p:cNvSpPr/>
          <p:nvPr/>
        </p:nvSpPr>
        <p:spPr>
          <a:xfrm>
            <a:off x="2265529" y="2189183"/>
            <a:ext cx="9376011" cy="1107996"/>
          </a:xfrm>
          <a:prstGeom prst="rect">
            <a:avLst/>
          </a:prstGeom>
        </p:spPr>
        <p:txBody>
          <a:bodyPr wrap="square" lIns="0" tIns="0" rIns="0" bIns="0">
            <a:spAutoFit/>
          </a:bodyPr>
          <a:lstStyle/>
          <a:p>
            <a:r>
              <a:rPr lang="ru-RU" sz="3600" b="1" dirty="0">
                <a:solidFill>
                  <a:srgbClr val="0070C0"/>
                </a:solidFill>
                <a:latin typeface="+mj-lt"/>
              </a:rPr>
              <a:t>содержит в себе две грамматические основы или более. </a:t>
            </a:r>
            <a:endParaRPr lang="en-US" sz="3600" b="1" i="1" dirty="0">
              <a:solidFill>
                <a:srgbClr val="0070C0"/>
              </a:solidFill>
              <a:latin typeface="+mj-lt"/>
            </a:endParaRPr>
          </a:p>
        </p:txBody>
      </p:sp>
      <p:sp>
        <p:nvSpPr>
          <p:cNvPr id="16" name="Прямоугольник 15">
            <a:extLst>
              <a:ext uri="{FF2B5EF4-FFF2-40B4-BE49-F238E27FC236}">
                <a16:creationId xmlns:a16="http://schemas.microsoft.com/office/drawing/2014/main" id="{86227D92-18DC-4B2F-92DC-C086673C3CD8}"/>
              </a:ext>
            </a:extLst>
          </p:cNvPr>
          <p:cNvSpPr/>
          <p:nvPr/>
        </p:nvSpPr>
        <p:spPr>
          <a:xfrm>
            <a:off x="2265529" y="3704996"/>
            <a:ext cx="9376011" cy="1107996"/>
          </a:xfrm>
          <a:prstGeom prst="rect">
            <a:avLst/>
          </a:prstGeom>
        </p:spPr>
        <p:txBody>
          <a:bodyPr wrap="square" lIns="0" tIns="0" rIns="0" bIns="0">
            <a:spAutoFit/>
          </a:bodyPr>
          <a:lstStyle/>
          <a:p>
            <a:r>
              <a:rPr lang="ru-RU" sz="3600" b="1" dirty="0">
                <a:solidFill>
                  <a:srgbClr val="0070C0"/>
                </a:solidFill>
                <a:latin typeface="+mj-lt"/>
              </a:rPr>
              <a:t>В сложносочинённом предложении основы </a:t>
            </a:r>
            <a:r>
              <a:rPr lang="ru-RU" sz="3600" b="1" dirty="0" smtClean="0">
                <a:solidFill>
                  <a:srgbClr val="0070C0"/>
                </a:solidFill>
                <a:latin typeface="+mj-lt"/>
              </a:rPr>
              <a:t>равнозначны.</a:t>
            </a:r>
            <a:r>
              <a:rPr lang="ru-RU" sz="2400" dirty="0" smtClean="0">
                <a:solidFill>
                  <a:schemeClr val="bg1"/>
                </a:solidFill>
                <a:latin typeface="+mj-lt"/>
              </a:rPr>
              <a:t>. </a:t>
            </a:r>
            <a:endParaRPr lang="en-US" sz="2400" i="1" dirty="0">
              <a:solidFill>
                <a:schemeClr val="bg1"/>
              </a:solidFill>
              <a:latin typeface="+mj-lt"/>
            </a:endParaRPr>
          </a:p>
        </p:txBody>
      </p:sp>
      <p:sp>
        <p:nvSpPr>
          <p:cNvPr id="18" name="Скругленная прямоугольная выноска 17">
            <a:extLst>
              <a:ext uri="{FF2B5EF4-FFF2-40B4-BE49-F238E27FC236}">
                <a16:creationId xmlns:a16="http://schemas.microsoft.com/office/drawing/2014/main" id="{8D0D8FAF-8193-4E32-ABCF-D7BDD79431C2}"/>
              </a:ext>
            </a:extLst>
          </p:cNvPr>
          <p:cNvSpPr/>
          <p:nvPr/>
        </p:nvSpPr>
        <p:spPr>
          <a:xfrm>
            <a:off x="613175" y="4964618"/>
            <a:ext cx="10890913" cy="1503700"/>
          </a:xfrm>
          <a:prstGeom prst="wedgeRoundRectCallout">
            <a:avLst>
              <a:gd name="adj1" fmla="val 25477"/>
              <a:gd name="adj2" fmla="val -50763"/>
              <a:gd name="adj3" fmla="val 16667"/>
            </a:avLst>
          </a:prstGeom>
          <a:noFill/>
          <a:ln w="15875">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600" dirty="0">
                <a:solidFill>
                  <a:srgbClr val="0070C0"/>
                </a:solidFill>
              </a:rPr>
              <a:t>Части предложения соединяются при помощи сочинительных союзов. </a:t>
            </a:r>
          </a:p>
        </p:txBody>
      </p:sp>
      <p:grpSp>
        <p:nvGrpSpPr>
          <p:cNvPr id="20" name="Группа 19">
            <a:extLst>
              <a:ext uri="{FF2B5EF4-FFF2-40B4-BE49-F238E27FC236}">
                <a16:creationId xmlns:a16="http://schemas.microsoft.com/office/drawing/2014/main" id="{664F550B-ABAC-4F79-80CD-6E914DC6F989}"/>
              </a:ext>
            </a:extLst>
          </p:cNvPr>
          <p:cNvGrpSpPr/>
          <p:nvPr/>
        </p:nvGrpSpPr>
        <p:grpSpPr>
          <a:xfrm>
            <a:off x="-365542" y="463364"/>
            <a:ext cx="1959648" cy="1373498"/>
            <a:chOff x="3076723" y="2113202"/>
            <a:chExt cx="3689047" cy="3741492"/>
          </a:xfrm>
        </p:grpSpPr>
        <p:pic>
          <p:nvPicPr>
            <p:cNvPr id="21" name="Рисунок 20">
              <a:extLst>
                <a:ext uri="{FF2B5EF4-FFF2-40B4-BE49-F238E27FC236}">
                  <a16:creationId xmlns:a16="http://schemas.microsoft.com/office/drawing/2014/main" id="{1B4CA897-A646-4073-BB45-1A93C9987A4E}"/>
                </a:ext>
              </a:extLst>
            </p:cNvPr>
            <p:cNvPicPr>
              <a:picLocks noChangeAspect="1"/>
            </p:cNvPicPr>
            <p:nvPr/>
          </p:nvPicPr>
          <p:blipFill>
            <a:blip r:embed="rId3"/>
            <a:stretch>
              <a:fillRect/>
            </a:stretch>
          </p:blipFill>
          <p:spPr>
            <a:xfrm>
              <a:off x="4481117" y="2113202"/>
              <a:ext cx="2284651" cy="3741492"/>
            </a:xfrm>
            <a:prstGeom prst="rect">
              <a:avLst/>
            </a:prstGeom>
          </p:spPr>
        </p:pic>
        <p:sp>
          <p:nvSpPr>
            <p:cNvPr id="22" name="Текст 2">
              <a:extLst>
                <a:ext uri="{FF2B5EF4-FFF2-40B4-BE49-F238E27FC236}">
                  <a16:creationId xmlns:a16="http://schemas.microsoft.com/office/drawing/2014/main" id="{4C1566FD-49D2-402E-B3C8-4BD6274E92EA}"/>
                </a:ext>
              </a:extLst>
            </p:cNvPr>
            <p:cNvSpPr txBox="1">
              <a:spLocks/>
            </p:cNvSpPr>
            <p:nvPr/>
          </p:nvSpPr>
          <p:spPr>
            <a:xfrm>
              <a:off x="3076723" y="3081131"/>
              <a:ext cx="2956329" cy="376779"/>
            </a:xfrm>
            <a:prstGeom prst="rect">
              <a:avLst/>
            </a:prstGeom>
            <a:noFill/>
            <a:ln w="12700" cap="flat" cmpd="sng" algn="ctr">
              <a:noFill/>
              <a:prstDash val="solid"/>
              <a:miter lim="800000"/>
            </a:ln>
            <a:effectLst/>
          </p:spPr>
          <p:txBody>
            <a:bodyPr vert="horz" lIns="121920" tIns="60960" rIns="121920" bIns="60960" rtlCol="0" anchor="b">
              <a:noAutofit/>
            </a:bodyPr>
            <a:lstStyle>
              <a:defPPr>
                <a:defRPr lang="ru-RU"/>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l" defTabSz="1219170" rtl="0" eaLnBrk="1" fontAlgn="auto" latinLnBrk="0" hangingPunct="1">
                <a:lnSpc>
                  <a:spcPct val="150000"/>
                </a:lnSpc>
                <a:spcBef>
                  <a:spcPts val="0"/>
                </a:spcBef>
                <a:spcAft>
                  <a:spcPts val="0"/>
                </a:spcAft>
                <a:buClrTx/>
                <a:buSzTx/>
                <a:buFontTx/>
                <a:buNone/>
                <a:tabLst/>
                <a:defRPr/>
              </a:pPr>
              <a:endParaRPr kumimoji="0" lang="ru-RU" sz="1333"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Текст 2">
              <a:extLst>
                <a:ext uri="{FF2B5EF4-FFF2-40B4-BE49-F238E27FC236}">
                  <a16:creationId xmlns:a16="http://schemas.microsoft.com/office/drawing/2014/main" id="{CC1CC4BD-F2DA-4AF2-BAA5-8E5930D41D6C}"/>
                </a:ext>
              </a:extLst>
            </p:cNvPr>
            <p:cNvSpPr txBox="1">
              <a:spLocks/>
            </p:cNvSpPr>
            <p:nvPr/>
          </p:nvSpPr>
          <p:spPr>
            <a:xfrm>
              <a:off x="4481117" y="3081132"/>
              <a:ext cx="2284653" cy="1151569"/>
            </a:xfrm>
            <a:prstGeom prst="rect">
              <a:avLst/>
            </a:prstGeom>
            <a:noFill/>
            <a:ln w="12700" cap="flat" cmpd="sng" algn="ctr">
              <a:noFill/>
              <a:prstDash val="solid"/>
              <a:miter lim="800000"/>
            </a:ln>
            <a:effectLst/>
          </p:spPr>
          <p:txBody>
            <a:bodyPr vert="horz" lIns="121920" tIns="60960" rIns="121920" bIns="60960" rtlCol="0" anchor="b">
              <a:noAutofit/>
            </a:bodyPr>
            <a:lstStyle>
              <a:defPPr>
                <a:defRPr lang="ru-RU"/>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ru-RU" sz="1600" b="0" i="0" u="none" strike="noStrike" kern="1200" cap="none" spc="0" normalizeH="0" baseline="0" noProof="0" dirty="0" smtClean="0">
                  <a:ln>
                    <a:noFill/>
                  </a:ln>
                  <a:solidFill>
                    <a:prstClr val="white"/>
                  </a:solidFill>
                  <a:effectLst/>
                  <a:uLnTx/>
                  <a:uFillTx/>
                  <a:latin typeface="Calibri" panose="020F0502020204030204"/>
                  <a:ea typeface="+mn-ea"/>
                  <a:cs typeface="+mn-cs"/>
                </a:rPr>
                <a:t>РУССКИЙ</a:t>
              </a: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ru-RU" sz="1600" b="0" i="0" u="none" strike="noStrike" kern="1200" cap="none" spc="0" normalizeH="0" baseline="0" noProof="0" dirty="0" smtClean="0">
                  <a:ln>
                    <a:noFill/>
                  </a:ln>
                  <a:solidFill>
                    <a:prstClr val="white"/>
                  </a:solidFill>
                  <a:effectLst/>
                  <a:uLnTx/>
                  <a:uFillTx/>
                  <a:latin typeface="Calibri" panose="020F0502020204030204"/>
                  <a:ea typeface="+mn-ea"/>
                  <a:cs typeface="+mn-cs"/>
                </a:rPr>
                <a:t> </a:t>
              </a:r>
              <a:r>
                <a:rPr kumimoji="0" lang="ru-RU" sz="1600" b="0" i="0" u="none" strike="noStrike" kern="1200" cap="none" spc="0" normalizeH="0" baseline="0" noProof="0" dirty="0">
                  <a:ln>
                    <a:noFill/>
                  </a:ln>
                  <a:solidFill>
                    <a:prstClr val="white"/>
                  </a:solidFill>
                  <a:effectLst/>
                  <a:uLnTx/>
                  <a:uFillTx/>
                  <a:latin typeface="Calibri" panose="020F0502020204030204"/>
                  <a:ea typeface="+mn-ea"/>
                  <a:cs typeface="+mn-cs"/>
                </a:rPr>
                <a:t>ЯЗЫК</a:t>
              </a:r>
            </a:p>
          </p:txBody>
        </p:sp>
      </p:grpSp>
    </p:spTree>
    <p:extLst>
      <p:ext uri="{BB962C8B-B14F-4D97-AF65-F5344CB8AC3E}">
        <p14:creationId xmlns:p14="http://schemas.microsoft.com/office/powerpoint/2010/main" val="9429649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iterate type="lt">
                                    <p:tmPct val="10000"/>
                                  </p:iterate>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fade">
                                      <p:cBhvr>
                                        <p:cTn id="12" dur="500"/>
                                        <p:tgtEl>
                                          <p:spTgt spid="1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iterate type="lt">
                                    <p:tmPct val="10000"/>
                                  </p:iterate>
                                  <p:childTnLst>
                                    <p:set>
                                      <p:cBhvr>
                                        <p:cTn id="16" dur="1" fill="hold">
                                          <p:stCondLst>
                                            <p:cond delay="0"/>
                                          </p:stCondLst>
                                        </p:cTn>
                                        <p:tgtEl>
                                          <p:spTgt spid="16">
                                            <p:txEl>
                                              <p:pRg st="0" end="0"/>
                                            </p:txEl>
                                          </p:spTgt>
                                        </p:tgtEl>
                                        <p:attrNameLst>
                                          <p:attrName>style.visibility</p:attrName>
                                        </p:attrNameLst>
                                      </p:cBhvr>
                                      <p:to>
                                        <p:strVal val="visible"/>
                                      </p:to>
                                    </p:set>
                                    <p:animEffect transition="in" filter="fade">
                                      <p:cBhvr>
                                        <p:cTn id="17" dur="500"/>
                                        <p:tgtEl>
                                          <p:spTgt spid="1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par>
                          <p:cTn id="23" fill="hold">
                            <p:stCondLst>
                              <p:cond delay="500"/>
                            </p:stCondLst>
                            <p:childTnLst>
                              <p:par>
                                <p:cTn id="24" presetID="6" presetClass="emph" presetSubtype="0" fill="hold" nodeType="afterEffect">
                                  <p:stCondLst>
                                    <p:cond delay="0"/>
                                  </p:stCondLst>
                                  <p:childTnLst>
                                    <p:animScale>
                                      <p:cBhvr>
                                        <p:cTn id="25" dur="1250" fill="hold"/>
                                        <p:tgtEl>
                                          <p:spTgt spid="20"/>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2" grpId="0" build="p"/>
      <p:bldP spid="16" grpId="0" build="p"/>
      <p:bldP spid="1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Прямоугольник 18">
            <a:extLst>
              <a:ext uri="{FF2B5EF4-FFF2-40B4-BE49-F238E27FC236}">
                <a16:creationId xmlns:a16="http://schemas.microsoft.com/office/drawing/2014/main" id="{62A86D3A-69F4-449D-9860-D81A054AF843}"/>
              </a:ext>
            </a:extLst>
          </p:cNvPr>
          <p:cNvSpPr/>
          <p:nvPr/>
        </p:nvSpPr>
        <p:spPr>
          <a:xfrm>
            <a:off x="23391" y="31725"/>
            <a:ext cx="3424767" cy="93409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20000" tIns="480000" bIns="120000" rtlCol="0" anchor="ctr">
            <a:spAutoFit/>
          </a:bodyPr>
          <a:lstStyle/>
          <a:p>
            <a:pPr algn="ctr" defTabSz="914354"/>
            <a:r>
              <a:rPr lang="ru-RU" sz="2133" b="1" dirty="0" smtClean="0">
                <a:solidFill>
                  <a:schemeClr val="bg1"/>
                </a:solidFill>
                <a:latin typeface="Roboto"/>
              </a:rPr>
              <a:t>АЛГОРИТМ</a:t>
            </a:r>
            <a:endParaRPr lang="ru-RU" sz="2133" b="1" dirty="0">
              <a:solidFill>
                <a:schemeClr val="bg1"/>
              </a:solidFill>
              <a:latin typeface="Roboto"/>
            </a:endParaRPr>
          </a:p>
        </p:txBody>
      </p:sp>
      <p:sp>
        <p:nvSpPr>
          <p:cNvPr id="13" name="Прямоугольник 12"/>
          <p:cNvSpPr/>
          <p:nvPr/>
        </p:nvSpPr>
        <p:spPr>
          <a:xfrm>
            <a:off x="3702206" y="498771"/>
            <a:ext cx="8699006" cy="492443"/>
          </a:xfrm>
          <a:prstGeom prst="rect">
            <a:avLst/>
          </a:prstGeom>
        </p:spPr>
        <p:txBody>
          <a:bodyPr wrap="square" lIns="0" tIns="0" rIns="0" bIns="0" anchor="ctr" anchorCtr="0">
            <a:spAutoFit/>
          </a:bodyPr>
          <a:lstStyle/>
          <a:p>
            <a:pPr defTabSz="914354"/>
            <a:r>
              <a:rPr lang="ru-RU" sz="3200" b="1" dirty="0" smtClean="0">
                <a:solidFill>
                  <a:srgbClr val="0070C0"/>
                </a:solidFill>
                <a:latin typeface="Merriweather"/>
                <a:cs typeface="Gotham Pro Light" pitchFamily="50" charset="0"/>
              </a:rPr>
              <a:t>СЛОЖНОСОЧИНЁННОЕ  предложение</a:t>
            </a:r>
            <a:endParaRPr lang="ru-RU" sz="3200" b="1" dirty="0">
              <a:solidFill>
                <a:srgbClr val="0070C0"/>
              </a:solidFill>
              <a:latin typeface="Merriweather"/>
              <a:cs typeface="Gotham Pro Light" pitchFamily="50" charset="0"/>
            </a:endParaRPr>
          </a:p>
        </p:txBody>
      </p:sp>
      <p:sp>
        <p:nvSpPr>
          <p:cNvPr id="12" name="Прямоугольник 11">
            <a:extLst>
              <a:ext uri="{FF2B5EF4-FFF2-40B4-BE49-F238E27FC236}">
                <a16:creationId xmlns:a16="http://schemas.microsoft.com/office/drawing/2014/main" id="{86227D92-18DC-4B2F-92DC-C086673C3CD8}"/>
              </a:ext>
            </a:extLst>
          </p:cNvPr>
          <p:cNvSpPr/>
          <p:nvPr/>
        </p:nvSpPr>
        <p:spPr>
          <a:xfrm>
            <a:off x="857262" y="1491462"/>
            <a:ext cx="9766169" cy="2585323"/>
          </a:xfrm>
          <a:prstGeom prst="rect">
            <a:avLst/>
          </a:prstGeom>
        </p:spPr>
        <p:txBody>
          <a:bodyPr wrap="square" lIns="0" tIns="0" rIns="0" bIns="0">
            <a:spAutoFit/>
          </a:bodyPr>
          <a:lstStyle/>
          <a:p>
            <a:pPr marL="457200" indent="-457200" defTabSz="914354">
              <a:buAutoNum type="arabicParenR"/>
            </a:pPr>
            <a:r>
              <a:rPr lang="ru-RU" sz="2400" dirty="0" smtClean="0">
                <a:solidFill>
                  <a:srgbClr val="002060"/>
                </a:solidFill>
                <a:latin typeface="Merriweather"/>
              </a:rPr>
              <a:t>Убеждаемся, что  не перепутали главные члены </a:t>
            </a:r>
            <a:r>
              <a:rPr lang="ru-RU" sz="2400" dirty="0">
                <a:solidFill>
                  <a:srgbClr val="002060"/>
                </a:solidFill>
                <a:latin typeface="Merriweather"/>
              </a:rPr>
              <a:t>предложения  </a:t>
            </a:r>
            <a:r>
              <a:rPr lang="ru-RU" sz="2400" dirty="0" smtClean="0">
                <a:solidFill>
                  <a:srgbClr val="002060"/>
                </a:solidFill>
                <a:latin typeface="Merriweather"/>
              </a:rPr>
              <a:t>с </a:t>
            </a:r>
            <a:r>
              <a:rPr lang="ru-RU" sz="2400" dirty="0">
                <a:solidFill>
                  <a:srgbClr val="002060"/>
                </a:solidFill>
                <a:latin typeface="Merriweather"/>
              </a:rPr>
              <a:t>однородными или второстепенными ( если  части  </a:t>
            </a:r>
            <a:r>
              <a:rPr lang="ru-RU" sz="2400" dirty="0" smtClean="0">
                <a:solidFill>
                  <a:srgbClr val="002060"/>
                </a:solidFill>
                <a:latin typeface="Merriweather"/>
              </a:rPr>
              <a:t>ССП – </a:t>
            </a:r>
            <a:r>
              <a:rPr lang="ru-RU" sz="2400" dirty="0">
                <a:solidFill>
                  <a:srgbClr val="002060"/>
                </a:solidFill>
                <a:latin typeface="Merriweather"/>
              </a:rPr>
              <a:t>односоставные предложения</a:t>
            </a:r>
            <a:r>
              <a:rPr lang="ru-RU" sz="2400" dirty="0" smtClean="0">
                <a:solidFill>
                  <a:srgbClr val="002060"/>
                </a:solidFill>
                <a:latin typeface="Merriweather"/>
              </a:rPr>
              <a:t>).</a:t>
            </a:r>
          </a:p>
          <a:p>
            <a:pPr defTabSz="914354"/>
            <a:endParaRPr lang="ru-RU" sz="2400" dirty="0" smtClean="0">
              <a:latin typeface="Merriweather"/>
            </a:endParaRPr>
          </a:p>
          <a:p>
            <a:pPr defTabSz="914354"/>
            <a:endParaRPr lang="ru-RU" sz="2400" dirty="0" smtClean="0">
              <a:solidFill>
                <a:srgbClr val="002060"/>
              </a:solidFill>
              <a:latin typeface="Merriweather"/>
            </a:endParaRPr>
          </a:p>
          <a:p>
            <a:pPr defTabSz="914354"/>
            <a:r>
              <a:rPr lang="ru-RU" sz="2400" dirty="0" smtClean="0">
                <a:solidFill>
                  <a:srgbClr val="002060"/>
                </a:solidFill>
                <a:latin typeface="Merriweather"/>
              </a:rPr>
              <a:t>2)  Вспоминаем </a:t>
            </a:r>
            <a:r>
              <a:rPr lang="ru-RU" sz="2400" dirty="0">
                <a:solidFill>
                  <a:srgbClr val="002060"/>
                </a:solidFill>
                <a:latin typeface="Merriweather"/>
              </a:rPr>
              <a:t>правила  и  особые случаи постановки//отсутствия запятой между </a:t>
            </a:r>
            <a:r>
              <a:rPr lang="ru-RU" sz="2400" dirty="0" smtClean="0">
                <a:solidFill>
                  <a:srgbClr val="002060"/>
                </a:solidFill>
                <a:latin typeface="Merriweather"/>
              </a:rPr>
              <a:t>частями ССП.</a:t>
            </a:r>
            <a:endParaRPr lang="ru-RU" sz="2400" dirty="0">
              <a:solidFill>
                <a:srgbClr val="002060"/>
              </a:solidFill>
              <a:latin typeface="Merriweather"/>
            </a:endParaRPr>
          </a:p>
        </p:txBody>
      </p:sp>
      <p:sp>
        <p:nvSpPr>
          <p:cNvPr id="16" name="Прямоугольник 15">
            <a:extLst>
              <a:ext uri="{FF2B5EF4-FFF2-40B4-BE49-F238E27FC236}">
                <a16:creationId xmlns:a16="http://schemas.microsoft.com/office/drawing/2014/main" id="{86227D92-18DC-4B2F-92DC-C086673C3CD8}"/>
              </a:ext>
            </a:extLst>
          </p:cNvPr>
          <p:cNvSpPr/>
          <p:nvPr/>
        </p:nvSpPr>
        <p:spPr>
          <a:xfrm>
            <a:off x="857839" y="5239365"/>
            <a:ext cx="9125147" cy="1107996"/>
          </a:xfrm>
          <a:prstGeom prst="rect">
            <a:avLst/>
          </a:prstGeom>
        </p:spPr>
        <p:txBody>
          <a:bodyPr wrap="square" lIns="0" tIns="0" rIns="0" bIns="0">
            <a:spAutoFit/>
          </a:bodyPr>
          <a:lstStyle/>
          <a:p>
            <a:pPr defTabSz="914354"/>
            <a:r>
              <a:rPr lang="ru-RU" sz="2400" dirty="0" smtClean="0">
                <a:solidFill>
                  <a:srgbClr val="002060"/>
                </a:solidFill>
                <a:latin typeface="Merriweather"/>
              </a:rPr>
              <a:t>3)  Рисуем </a:t>
            </a:r>
            <a:r>
              <a:rPr lang="ru-RU" sz="2400" dirty="0">
                <a:solidFill>
                  <a:srgbClr val="002060"/>
                </a:solidFill>
                <a:latin typeface="Merriweather"/>
              </a:rPr>
              <a:t>схему </a:t>
            </a:r>
            <a:r>
              <a:rPr lang="ru-RU" sz="2400" dirty="0" smtClean="0">
                <a:solidFill>
                  <a:srgbClr val="002060"/>
                </a:solidFill>
                <a:latin typeface="Merriweather"/>
              </a:rPr>
              <a:t>ССП</a:t>
            </a:r>
            <a:r>
              <a:rPr lang="ru-RU" sz="2400" dirty="0">
                <a:solidFill>
                  <a:srgbClr val="002060"/>
                </a:solidFill>
                <a:latin typeface="Merriweather"/>
              </a:rPr>
              <a:t>, </a:t>
            </a:r>
            <a:r>
              <a:rPr lang="ru-RU" sz="2400" dirty="0" smtClean="0">
                <a:solidFill>
                  <a:srgbClr val="002060"/>
                </a:solidFill>
                <a:latin typeface="Merriweather"/>
              </a:rPr>
              <a:t>чтобы  </a:t>
            </a:r>
            <a:r>
              <a:rPr lang="ru-RU" sz="2400" dirty="0">
                <a:solidFill>
                  <a:srgbClr val="002060"/>
                </a:solidFill>
                <a:latin typeface="Merriweather"/>
              </a:rPr>
              <a:t>убедиться в правильности выбора.</a:t>
            </a:r>
          </a:p>
          <a:p>
            <a:pPr defTabSz="914354"/>
            <a:endParaRPr lang="en-US" sz="2400" i="1" dirty="0">
              <a:latin typeface="Merriweather"/>
            </a:endParaRPr>
          </a:p>
        </p:txBody>
      </p:sp>
      <p:pic>
        <p:nvPicPr>
          <p:cNvPr id="2" name="Рисунок 1"/>
          <p:cNvPicPr>
            <a:picLocks noChangeAspect="1"/>
          </p:cNvPicPr>
          <p:nvPr/>
        </p:nvPicPr>
        <p:blipFill>
          <a:blip r:embed="rId3"/>
          <a:stretch>
            <a:fillRect/>
          </a:stretch>
        </p:blipFill>
        <p:spPr>
          <a:xfrm>
            <a:off x="10381331" y="3075709"/>
            <a:ext cx="1810669" cy="4304146"/>
          </a:xfrm>
          <a:prstGeom prst="rect">
            <a:avLst/>
          </a:prstGeom>
        </p:spPr>
      </p:pic>
    </p:spTree>
    <p:extLst>
      <p:ext uri="{BB962C8B-B14F-4D97-AF65-F5344CB8AC3E}">
        <p14:creationId xmlns:p14="http://schemas.microsoft.com/office/powerpoint/2010/main" val="7244334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10000"/>
                                  </p:iterate>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iterate type="lt">
                                    <p:tmPct val="10000"/>
                                  </p:iterate>
                                  <p:childTnLst>
                                    <p:set>
                                      <p:cBhvr>
                                        <p:cTn id="11" dur="1" fill="hold">
                                          <p:stCondLst>
                                            <p:cond delay="0"/>
                                          </p:stCondLst>
                                        </p:cTn>
                                        <p:tgtEl>
                                          <p:spTgt spid="12">
                                            <p:txEl>
                                              <p:pRg st="3" end="3"/>
                                            </p:txEl>
                                          </p:spTgt>
                                        </p:tgtEl>
                                        <p:attrNameLst>
                                          <p:attrName>style.visibility</p:attrName>
                                        </p:attrNameLst>
                                      </p:cBhvr>
                                      <p:to>
                                        <p:strVal val="visible"/>
                                      </p:to>
                                    </p:set>
                                    <p:animEffect transition="in" filter="fade">
                                      <p:cBhvr>
                                        <p:cTn id="12" dur="500"/>
                                        <p:tgtEl>
                                          <p:spTgt spid="1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iterate type="lt">
                                    <p:tmPct val="10000"/>
                                  </p:iterate>
                                  <p:childTnLst>
                                    <p:set>
                                      <p:cBhvr>
                                        <p:cTn id="16" dur="1" fill="hold">
                                          <p:stCondLst>
                                            <p:cond delay="0"/>
                                          </p:stCondLst>
                                        </p:cTn>
                                        <p:tgtEl>
                                          <p:spTgt spid="16">
                                            <p:txEl>
                                              <p:pRg st="0" end="0"/>
                                            </p:txEl>
                                          </p:spTgt>
                                        </p:tgtEl>
                                        <p:attrNameLst>
                                          <p:attrName>style.visibility</p:attrName>
                                        </p:attrNameLst>
                                      </p:cBhvr>
                                      <p:to>
                                        <p:strVal val="visible"/>
                                      </p:to>
                                    </p:set>
                                    <p:animEffect transition="in" filter="fade">
                                      <p:cBhvr>
                                        <p:cTn id="17"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1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Прямоугольник 12"/>
          <p:cNvSpPr/>
          <p:nvPr/>
        </p:nvSpPr>
        <p:spPr>
          <a:xfrm>
            <a:off x="4303522" y="498771"/>
            <a:ext cx="8097689" cy="492443"/>
          </a:xfrm>
          <a:prstGeom prst="rect">
            <a:avLst/>
          </a:prstGeom>
        </p:spPr>
        <p:txBody>
          <a:bodyPr wrap="square" lIns="0" tIns="0" rIns="0" bIns="0" anchor="ctr" anchorCtr="0">
            <a:spAutoFit/>
          </a:bodyPr>
          <a:lstStyle/>
          <a:p>
            <a:r>
              <a:rPr lang="ru-RU" sz="3200" b="1" dirty="0">
                <a:solidFill>
                  <a:srgbClr val="002060"/>
                </a:solidFill>
                <a:latin typeface="+mj-lt"/>
                <a:cs typeface="Gotham Pro Light" pitchFamily="50" charset="0"/>
              </a:rPr>
              <a:t>Запятые в ССП</a:t>
            </a:r>
          </a:p>
        </p:txBody>
      </p:sp>
      <p:sp>
        <p:nvSpPr>
          <p:cNvPr id="12" name="Прямоугольник 11">
            <a:extLst>
              <a:ext uri="{FF2B5EF4-FFF2-40B4-BE49-F238E27FC236}">
                <a16:creationId xmlns:a16="http://schemas.microsoft.com/office/drawing/2014/main" id="{86227D92-18DC-4B2F-92DC-C086673C3CD8}"/>
              </a:ext>
            </a:extLst>
          </p:cNvPr>
          <p:cNvSpPr/>
          <p:nvPr/>
        </p:nvSpPr>
        <p:spPr>
          <a:xfrm>
            <a:off x="3183320" y="1436044"/>
            <a:ext cx="9217891" cy="5232202"/>
          </a:xfrm>
          <a:prstGeom prst="rect">
            <a:avLst/>
          </a:prstGeom>
        </p:spPr>
        <p:txBody>
          <a:bodyPr wrap="square" lIns="0" tIns="0" rIns="0" bIns="0">
            <a:spAutoFit/>
          </a:bodyPr>
          <a:lstStyle/>
          <a:p>
            <a:pPr lvl="0"/>
            <a:r>
              <a:rPr lang="ru-RU" sz="2400" b="1" dirty="0">
                <a:solidFill>
                  <a:srgbClr val="002060"/>
                </a:solidFill>
                <a:latin typeface="+mj-lt"/>
              </a:rPr>
              <a:t>Чаще всего </a:t>
            </a:r>
            <a:r>
              <a:rPr lang="ru-RU" sz="2400" b="1" dirty="0" smtClean="0">
                <a:solidFill>
                  <a:srgbClr val="002060"/>
                </a:solidFill>
                <a:latin typeface="+mj-lt"/>
              </a:rPr>
              <a:t> ставятся  </a:t>
            </a:r>
            <a:r>
              <a:rPr lang="ru-RU" sz="2400" dirty="0" smtClean="0">
                <a:solidFill>
                  <a:srgbClr val="002060"/>
                </a:solidFill>
                <a:latin typeface="+mj-lt"/>
              </a:rPr>
              <a:t>запятые между </a:t>
            </a:r>
            <a:r>
              <a:rPr lang="ru-RU" sz="2400" dirty="0">
                <a:solidFill>
                  <a:srgbClr val="002060"/>
                </a:solidFill>
                <a:latin typeface="+mj-lt"/>
              </a:rPr>
              <a:t>частями </a:t>
            </a:r>
            <a:r>
              <a:rPr lang="ru-RU" sz="2400" dirty="0" smtClean="0">
                <a:solidFill>
                  <a:srgbClr val="002060"/>
                </a:solidFill>
                <a:latin typeface="+mj-lt"/>
              </a:rPr>
              <a:t>сложносочинённого предложения, связанными  сочинительными союзами:</a:t>
            </a:r>
          </a:p>
          <a:p>
            <a:pPr lvl="0"/>
            <a:endParaRPr lang="ru-RU" sz="2400" dirty="0" smtClean="0">
              <a:solidFill>
                <a:srgbClr val="002060"/>
              </a:solidFill>
              <a:latin typeface="+mj-lt"/>
            </a:endParaRPr>
          </a:p>
          <a:p>
            <a:pPr lvl="0"/>
            <a:r>
              <a:rPr lang="ru-RU" sz="2400" dirty="0" smtClean="0">
                <a:solidFill>
                  <a:srgbClr val="002060"/>
                </a:solidFill>
                <a:latin typeface="+mj-lt"/>
              </a:rPr>
              <a:t>соединительными </a:t>
            </a:r>
            <a:r>
              <a:rPr lang="ru-RU" sz="2400" i="1" dirty="0">
                <a:solidFill>
                  <a:srgbClr val="002060"/>
                </a:solidFill>
                <a:latin typeface="+mj-lt"/>
                <a:cs typeface="Times New Roman" panose="02020603050405020304" pitchFamily="18" charset="0"/>
              </a:rPr>
              <a:t>(и, да, ни-ни, тоже, также</a:t>
            </a:r>
            <a:r>
              <a:rPr lang="ru-RU" sz="2400" i="1" dirty="0" smtClean="0">
                <a:solidFill>
                  <a:srgbClr val="002060"/>
                </a:solidFill>
                <a:latin typeface="+mj-lt"/>
                <a:cs typeface="Times New Roman" panose="02020603050405020304" pitchFamily="18" charset="0"/>
              </a:rPr>
              <a:t>),</a:t>
            </a:r>
            <a:r>
              <a:rPr lang="ru-RU" sz="2400" dirty="0">
                <a:solidFill>
                  <a:srgbClr val="002060"/>
                </a:solidFill>
                <a:latin typeface="+mj-lt"/>
              </a:rPr>
              <a:t> противительными </a:t>
            </a:r>
            <a:r>
              <a:rPr lang="ru-RU" sz="2400" dirty="0">
                <a:solidFill>
                  <a:srgbClr val="002060"/>
                </a:solidFill>
                <a:latin typeface="+mj-lt"/>
                <a:cs typeface="Times New Roman" panose="02020603050405020304" pitchFamily="18" charset="0"/>
              </a:rPr>
              <a:t>(</a:t>
            </a:r>
            <a:r>
              <a:rPr lang="ru-RU" sz="2400" i="1" dirty="0">
                <a:solidFill>
                  <a:srgbClr val="002060"/>
                </a:solidFill>
                <a:latin typeface="+mj-lt"/>
                <a:cs typeface="Times New Roman" panose="02020603050405020304" pitchFamily="18" charset="0"/>
              </a:rPr>
              <a:t>а, но, да, однако, зато же, а то, не то</a:t>
            </a:r>
            <a:r>
              <a:rPr lang="ru-RU" sz="2400" dirty="0" smtClean="0">
                <a:solidFill>
                  <a:srgbClr val="002060"/>
                </a:solidFill>
                <a:latin typeface="+mj-lt"/>
                <a:cs typeface="Times New Roman" panose="02020603050405020304" pitchFamily="18" charset="0"/>
              </a:rPr>
              <a:t>),</a:t>
            </a:r>
            <a:r>
              <a:rPr lang="ru-RU" sz="2400" dirty="0">
                <a:solidFill>
                  <a:srgbClr val="002060"/>
                </a:solidFill>
                <a:latin typeface="+mj-lt"/>
              </a:rPr>
              <a:t> разделительными (</a:t>
            </a:r>
            <a:r>
              <a:rPr lang="ru-RU" sz="2400" i="1" dirty="0">
                <a:solidFill>
                  <a:srgbClr val="002060"/>
                </a:solidFill>
                <a:latin typeface="+mj-lt"/>
              </a:rPr>
              <a:t>или, либо, то - то, не то - не то</a:t>
            </a:r>
            <a:r>
              <a:rPr lang="ru-RU" sz="2400" dirty="0" smtClean="0">
                <a:solidFill>
                  <a:srgbClr val="002060"/>
                </a:solidFill>
                <a:latin typeface="+mj-lt"/>
              </a:rPr>
              <a:t>).</a:t>
            </a:r>
          </a:p>
          <a:p>
            <a:endParaRPr lang="ru-RU" sz="2400" b="1" dirty="0" smtClean="0">
              <a:solidFill>
                <a:srgbClr val="FF0000"/>
              </a:solidFill>
              <a:latin typeface="Times New Roman" panose="02020603050405020304" pitchFamily="18" charset="0"/>
              <a:cs typeface="Times New Roman" panose="02020603050405020304" pitchFamily="18" charset="0"/>
            </a:endParaRPr>
          </a:p>
          <a:p>
            <a:endParaRPr lang="ru-RU" sz="2400" b="1" dirty="0">
              <a:solidFill>
                <a:srgbClr val="FF0000"/>
              </a:solidFill>
              <a:latin typeface="Times New Roman" panose="02020603050405020304" pitchFamily="18" charset="0"/>
              <a:cs typeface="Times New Roman" panose="02020603050405020304" pitchFamily="18" charset="0"/>
            </a:endParaRPr>
          </a:p>
          <a:p>
            <a:r>
              <a:rPr lang="ru-RU" sz="2400" dirty="0" smtClean="0">
                <a:solidFill>
                  <a:srgbClr val="002060"/>
                </a:solidFill>
              </a:rPr>
              <a:t>При </a:t>
            </a:r>
            <a:r>
              <a:rPr lang="ru-RU" sz="2400" dirty="0">
                <a:solidFill>
                  <a:srgbClr val="002060"/>
                </a:solidFill>
              </a:rPr>
              <a:t>соединительных союзах </a:t>
            </a:r>
            <a:r>
              <a:rPr lang="ru-RU" sz="2800" b="1" i="1" dirty="0">
                <a:solidFill>
                  <a:srgbClr val="002060"/>
                </a:solidFill>
              </a:rPr>
              <a:t>и, да </a:t>
            </a:r>
            <a:r>
              <a:rPr lang="ru-RU" sz="2400" dirty="0">
                <a:solidFill>
                  <a:srgbClr val="002060"/>
                </a:solidFill>
              </a:rPr>
              <a:t>между частями </a:t>
            </a:r>
            <a:r>
              <a:rPr lang="ru-RU" sz="2400" dirty="0" smtClean="0">
                <a:solidFill>
                  <a:srgbClr val="002060"/>
                </a:solidFill>
              </a:rPr>
              <a:t>сложносочинённого предложения </a:t>
            </a:r>
            <a:r>
              <a:rPr lang="ru-RU" sz="2400" b="1" dirty="0">
                <a:solidFill>
                  <a:srgbClr val="002060"/>
                </a:solidFill>
              </a:rPr>
              <a:t>запятая может </a:t>
            </a:r>
            <a:endParaRPr lang="ru-RU" sz="2400" b="1" dirty="0" smtClean="0">
              <a:solidFill>
                <a:srgbClr val="002060"/>
              </a:solidFill>
            </a:endParaRPr>
          </a:p>
          <a:p>
            <a:r>
              <a:rPr lang="ru-RU" sz="2400" b="1" dirty="0" smtClean="0">
                <a:solidFill>
                  <a:srgbClr val="002060"/>
                </a:solidFill>
              </a:rPr>
              <a:t>не ставиться</a:t>
            </a:r>
            <a:r>
              <a:rPr lang="ru-RU" sz="2400" dirty="0" smtClean="0">
                <a:solidFill>
                  <a:srgbClr val="002060"/>
                </a:solidFill>
              </a:rPr>
              <a:t>!!! </a:t>
            </a:r>
            <a:endParaRPr lang="en-US" sz="2400" i="1" dirty="0">
              <a:solidFill>
                <a:srgbClr val="002060"/>
              </a:solidFill>
            </a:endParaRPr>
          </a:p>
          <a:p>
            <a:r>
              <a:rPr lang="ru-RU" sz="2400" dirty="0" smtClean="0">
                <a:solidFill>
                  <a:srgbClr val="002060"/>
                </a:solidFill>
                <a:latin typeface="+mj-lt"/>
              </a:rPr>
              <a:t> </a:t>
            </a:r>
            <a:endParaRPr lang="ru-RU" sz="2400" dirty="0">
              <a:solidFill>
                <a:srgbClr val="002060"/>
              </a:solidFill>
              <a:latin typeface="+mj-lt"/>
            </a:endParaRPr>
          </a:p>
          <a:p>
            <a:endParaRPr lang="en-US" sz="2400" i="1" dirty="0">
              <a:solidFill>
                <a:srgbClr val="002060"/>
              </a:solidFill>
              <a:latin typeface="+mj-lt"/>
            </a:endParaRPr>
          </a:p>
        </p:txBody>
      </p:sp>
      <p:sp>
        <p:nvSpPr>
          <p:cNvPr id="16" name="Прямоугольник 15">
            <a:extLst>
              <a:ext uri="{FF2B5EF4-FFF2-40B4-BE49-F238E27FC236}">
                <a16:creationId xmlns:a16="http://schemas.microsoft.com/office/drawing/2014/main" id="{86227D92-18DC-4B2F-92DC-C086673C3CD8}"/>
              </a:ext>
            </a:extLst>
          </p:cNvPr>
          <p:cNvSpPr/>
          <p:nvPr/>
        </p:nvSpPr>
        <p:spPr>
          <a:xfrm>
            <a:off x="1799007" y="4165599"/>
            <a:ext cx="8543636" cy="369332"/>
          </a:xfrm>
          <a:prstGeom prst="rect">
            <a:avLst/>
          </a:prstGeom>
        </p:spPr>
        <p:txBody>
          <a:bodyPr wrap="square" lIns="0" tIns="0" rIns="0" bIns="0">
            <a:spAutoFit/>
          </a:bodyPr>
          <a:lstStyle/>
          <a:p>
            <a:endParaRPr lang="en-US" sz="2400" i="1" dirty="0">
              <a:solidFill>
                <a:srgbClr val="002060"/>
              </a:solidFill>
              <a:latin typeface="+mj-lt"/>
            </a:endParaRPr>
          </a:p>
        </p:txBody>
      </p:sp>
      <p:grpSp>
        <p:nvGrpSpPr>
          <p:cNvPr id="20" name="Группа 19">
            <a:extLst>
              <a:ext uri="{FF2B5EF4-FFF2-40B4-BE49-F238E27FC236}">
                <a16:creationId xmlns:a16="http://schemas.microsoft.com/office/drawing/2014/main" id="{664F550B-ABAC-4F79-80CD-6E914DC6F989}"/>
              </a:ext>
            </a:extLst>
          </p:cNvPr>
          <p:cNvGrpSpPr/>
          <p:nvPr/>
        </p:nvGrpSpPr>
        <p:grpSpPr>
          <a:xfrm>
            <a:off x="435084" y="653143"/>
            <a:ext cx="1711451" cy="2369976"/>
            <a:chOff x="3507276" y="218716"/>
            <a:chExt cx="3064523" cy="5355745"/>
          </a:xfrm>
        </p:grpSpPr>
        <p:pic>
          <p:nvPicPr>
            <p:cNvPr id="21" name="Рисунок 20">
              <a:extLst>
                <a:ext uri="{FF2B5EF4-FFF2-40B4-BE49-F238E27FC236}">
                  <a16:creationId xmlns:a16="http://schemas.microsoft.com/office/drawing/2014/main" id="{1B4CA897-A646-4073-BB45-1A93C9987A4E}"/>
                </a:ext>
              </a:extLst>
            </p:cNvPr>
            <p:cNvPicPr>
              <a:picLocks noChangeAspect="1"/>
            </p:cNvPicPr>
            <p:nvPr/>
          </p:nvPicPr>
          <p:blipFill>
            <a:blip r:embed="rId3"/>
            <a:stretch>
              <a:fillRect/>
            </a:stretch>
          </p:blipFill>
          <p:spPr>
            <a:xfrm>
              <a:off x="3624440" y="218716"/>
              <a:ext cx="2947359" cy="5355745"/>
            </a:xfrm>
            <a:prstGeom prst="rect">
              <a:avLst/>
            </a:prstGeom>
          </p:spPr>
        </p:pic>
        <p:sp>
          <p:nvSpPr>
            <p:cNvPr id="22" name="Текст 2">
              <a:extLst>
                <a:ext uri="{FF2B5EF4-FFF2-40B4-BE49-F238E27FC236}">
                  <a16:creationId xmlns:a16="http://schemas.microsoft.com/office/drawing/2014/main" id="{4C1566FD-49D2-402E-B3C8-4BD6274E92EA}"/>
                </a:ext>
              </a:extLst>
            </p:cNvPr>
            <p:cNvSpPr txBox="1">
              <a:spLocks/>
            </p:cNvSpPr>
            <p:nvPr/>
          </p:nvSpPr>
          <p:spPr>
            <a:xfrm>
              <a:off x="3507276" y="3081129"/>
              <a:ext cx="2956330" cy="376779"/>
            </a:xfrm>
            <a:prstGeom prst="rect">
              <a:avLst/>
            </a:prstGeom>
            <a:noFill/>
            <a:ln w="12700" cap="flat" cmpd="sng" algn="ctr">
              <a:noFill/>
              <a:prstDash val="solid"/>
              <a:miter lim="800000"/>
            </a:ln>
            <a:effectLst/>
          </p:spPr>
          <p:txBody>
            <a:bodyPr vert="horz" lIns="121920" tIns="60960" rIns="121920" bIns="60960" rtlCol="0" anchor="b">
              <a:noAutofit/>
            </a:bodyPr>
            <a:lstStyle>
              <a:defPPr>
                <a:defRPr lang="ru-RU"/>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l" defTabSz="1219170" rtl="0" eaLnBrk="1" fontAlgn="auto" latinLnBrk="0" hangingPunct="1">
                <a:lnSpc>
                  <a:spcPct val="150000"/>
                </a:lnSpc>
                <a:spcBef>
                  <a:spcPts val="0"/>
                </a:spcBef>
                <a:spcAft>
                  <a:spcPts val="0"/>
                </a:spcAft>
                <a:buClrTx/>
                <a:buSzTx/>
                <a:buFontTx/>
                <a:buNone/>
                <a:tabLst/>
                <a:defRPr/>
              </a:pPr>
              <a:endParaRPr kumimoji="0" lang="ru-RU" sz="1333" b="1" i="0" u="none" strike="noStrike" kern="1200" cap="none" spc="0" normalizeH="0" baseline="0" noProof="0" dirty="0">
                <a:ln>
                  <a:noFill/>
                </a:ln>
                <a:solidFill>
                  <a:prstClr val="white"/>
                </a:solidFill>
                <a:effectLst/>
                <a:uLnTx/>
                <a:uFillTx/>
                <a:latin typeface="Roboto"/>
                <a:ea typeface="+mn-ea"/>
                <a:cs typeface="+mn-cs"/>
              </a:endParaRPr>
            </a:p>
          </p:txBody>
        </p:sp>
        <p:sp>
          <p:nvSpPr>
            <p:cNvPr id="23" name="Текст 2">
              <a:extLst>
                <a:ext uri="{FF2B5EF4-FFF2-40B4-BE49-F238E27FC236}">
                  <a16:creationId xmlns:a16="http://schemas.microsoft.com/office/drawing/2014/main" id="{CC1CC4BD-F2DA-4AF2-BAA5-8E5930D41D6C}"/>
                </a:ext>
              </a:extLst>
            </p:cNvPr>
            <p:cNvSpPr txBox="1">
              <a:spLocks/>
            </p:cNvSpPr>
            <p:nvPr/>
          </p:nvSpPr>
          <p:spPr>
            <a:xfrm>
              <a:off x="3705374" y="2242182"/>
              <a:ext cx="2785492" cy="1516029"/>
            </a:xfrm>
            <a:prstGeom prst="rect">
              <a:avLst/>
            </a:prstGeom>
            <a:noFill/>
            <a:ln w="12700" cap="flat" cmpd="sng" algn="ctr">
              <a:noFill/>
              <a:prstDash val="solid"/>
              <a:miter lim="800000"/>
            </a:ln>
            <a:effectLst/>
          </p:spPr>
          <p:txBody>
            <a:bodyPr vert="horz" lIns="121920" tIns="60960" rIns="121920" bIns="60960" rtlCol="0" anchor="b">
              <a:noAutofit/>
            </a:bodyPr>
            <a:lstStyle>
              <a:defPPr>
                <a:defRPr lang="ru-RU"/>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ru-RU" sz="2000" b="0" i="0" u="none" strike="noStrike" kern="1200" cap="none" spc="0" normalizeH="0" baseline="0" noProof="0" dirty="0" smtClean="0">
                  <a:ln>
                    <a:noFill/>
                  </a:ln>
                  <a:solidFill>
                    <a:prstClr val="white"/>
                  </a:solidFill>
                  <a:effectLst/>
                  <a:uLnTx/>
                  <a:uFillTx/>
                  <a:latin typeface="Roboto"/>
                  <a:ea typeface="+mn-ea"/>
                  <a:cs typeface="+mn-cs"/>
                </a:rPr>
                <a:t>РУССКИЙ </a:t>
              </a:r>
              <a:r>
                <a:rPr kumimoji="0" lang="ru-RU" sz="2000" b="0" i="0" u="none" strike="noStrike" kern="1200" cap="none" spc="0" normalizeH="0" baseline="0" noProof="0" dirty="0">
                  <a:ln>
                    <a:noFill/>
                  </a:ln>
                  <a:solidFill>
                    <a:prstClr val="white"/>
                  </a:solidFill>
                  <a:effectLst/>
                  <a:uLnTx/>
                  <a:uFillTx/>
                  <a:latin typeface="Roboto"/>
                  <a:ea typeface="+mn-ea"/>
                  <a:cs typeface="+mn-cs"/>
                </a:rPr>
                <a:t>ЯЗЫК</a:t>
              </a:r>
            </a:p>
          </p:txBody>
        </p:sp>
      </p:grpSp>
      <p:pic>
        <p:nvPicPr>
          <p:cNvPr id="25" name="Рисунок 24"/>
          <p:cNvPicPr>
            <a:picLocks noChangeAspect="1"/>
          </p:cNvPicPr>
          <p:nvPr/>
        </p:nvPicPr>
        <p:blipFill>
          <a:blip r:embed="rId4"/>
          <a:stretch>
            <a:fillRect/>
          </a:stretch>
        </p:blipFill>
        <p:spPr>
          <a:xfrm>
            <a:off x="10478279" y="4165599"/>
            <a:ext cx="1810252" cy="2896011"/>
          </a:xfrm>
          <a:prstGeom prst="rect">
            <a:avLst/>
          </a:prstGeom>
        </p:spPr>
      </p:pic>
    </p:spTree>
    <p:extLst>
      <p:ext uri="{BB962C8B-B14F-4D97-AF65-F5344CB8AC3E}">
        <p14:creationId xmlns:p14="http://schemas.microsoft.com/office/powerpoint/2010/main" val="9858173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10000"/>
                                  </p:iterate>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iterate type="lt">
                                    <p:tmPct val="10000"/>
                                  </p:iterate>
                                  <p:childTnLst>
                                    <p:set>
                                      <p:cBhvr>
                                        <p:cTn id="11" dur="1" fill="hold">
                                          <p:stCondLst>
                                            <p:cond delay="0"/>
                                          </p:stCondLst>
                                        </p:cTn>
                                        <p:tgtEl>
                                          <p:spTgt spid="12">
                                            <p:txEl>
                                              <p:pRg st="2" end="2"/>
                                            </p:txEl>
                                          </p:spTgt>
                                        </p:tgtEl>
                                        <p:attrNameLst>
                                          <p:attrName>style.visibility</p:attrName>
                                        </p:attrNameLst>
                                      </p:cBhvr>
                                      <p:to>
                                        <p:strVal val="visible"/>
                                      </p:to>
                                    </p:set>
                                    <p:animEffect transition="in" filter="fade">
                                      <p:cBhvr>
                                        <p:cTn id="12" dur="500"/>
                                        <p:tgtEl>
                                          <p:spTgt spid="1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iterate type="lt">
                                    <p:tmPct val="10000"/>
                                  </p:iterate>
                                  <p:childTnLst>
                                    <p:set>
                                      <p:cBhvr>
                                        <p:cTn id="16" dur="1" fill="hold">
                                          <p:stCondLst>
                                            <p:cond delay="0"/>
                                          </p:stCondLst>
                                        </p:cTn>
                                        <p:tgtEl>
                                          <p:spTgt spid="12">
                                            <p:txEl>
                                              <p:pRg st="5" end="5"/>
                                            </p:txEl>
                                          </p:spTgt>
                                        </p:tgtEl>
                                        <p:attrNameLst>
                                          <p:attrName>style.visibility</p:attrName>
                                        </p:attrNameLst>
                                      </p:cBhvr>
                                      <p:to>
                                        <p:strVal val="visible"/>
                                      </p:to>
                                    </p:set>
                                    <p:animEffect transition="in" filter="fade">
                                      <p:cBhvr>
                                        <p:cTn id="17" dur="500"/>
                                        <p:tgtEl>
                                          <p:spTgt spid="12">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iterate type="lt">
                                    <p:tmPct val="10000"/>
                                  </p:iterate>
                                  <p:childTnLst>
                                    <p:set>
                                      <p:cBhvr>
                                        <p:cTn id="21" dur="1" fill="hold">
                                          <p:stCondLst>
                                            <p:cond delay="0"/>
                                          </p:stCondLst>
                                        </p:cTn>
                                        <p:tgtEl>
                                          <p:spTgt spid="12">
                                            <p:txEl>
                                              <p:pRg st="6" end="6"/>
                                            </p:txEl>
                                          </p:spTgt>
                                        </p:tgtEl>
                                        <p:attrNameLst>
                                          <p:attrName>style.visibility</p:attrName>
                                        </p:attrNameLst>
                                      </p:cBhvr>
                                      <p:to>
                                        <p:strVal val="visible"/>
                                      </p:to>
                                    </p:set>
                                    <p:animEffect transition="in" filter="fade">
                                      <p:cBhvr>
                                        <p:cTn id="22" dur="500"/>
                                        <p:tgtEl>
                                          <p:spTgt spid="12">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iterate type="lt">
                                    <p:tmPct val="10000"/>
                                  </p:iterate>
                                  <p:childTnLst>
                                    <p:set>
                                      <p:cBhvr>
                                        <p:cTn id="26" dur="1" fill="hold">
                                          <p:stCondLst>
                                            <p:cond delay="0"/>
                                          </p:stCondLst>
                                        </p:cTn>
                                        <p:tgtEl>
                                          <p:spTgt spid="12">
                                            <p:txEl>
                                              <p:pRg st="7" end="7"/>
                                            </p:txEl>
                                          </p:spTgt>
                                        </p:tgtEl>
                                        <p:attrNameLst>
                                          <p:attrName>style.visibility</p:attrName>
                                        </p:attrNameLst>
                                      </p:cBhvr>
                                      <p:to>
                                        <p:strVal val="visible"/>
                                      </p:to>
                                    </p:set>
                                    <p:animEffect transition="in" filter="fade">
                                      <p:cBhvr>
                                        <p:cTn id="27" dur="500"/>
                                        <p:tgtEl>
                                          <p:spTgt spid="12">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nodePh="1">
                                  <p:stCondLst>
                                    <p:cond delay="0"/>
                                  </p:stCondLst>
                                  <p:endCondLst>
                                    <p:cond evt="begin" delay="0">
                                      <p:tn val="30"/>
                                    </p:cond>
                                  </p:endCondLst>
                                  <p:iterate type="lt">
                                    <p:tmPct val="10000"/>
                                  </p:iterate>
                                  <p:childTnLst>
                                    <p:set>
                                      <p:cBhvr>
                                        <p:cTn id="31" dur="1" fill="hold">
                                          <p:stCondLst>
                                            <p:cond delay="0"/>
                                          </p:stCondLst>
                                        </p:cTn>
                                        <p:tgtEl>
                                          <p:spTgt spid="16">
                                            <p:txEl>
                                              <p:pRg st="0" end="0"/>
                                            </p:txEl>
                                          </p:spTgt>
                                        </p:tgtEl>
                                        <p:attrNameLst>
                                          <p:attrName>style.visibility</p:attrName>
                                        </p:attrNameLst>
                                      </p:cBhvr>
                                      <p:to>
                                        <p:strVal val="visible"/>
                                      </p:to>
                                    </p:set>
                                    <p:animEffect transition="in" filter="fade">
                                      <p:cBhvr>
                                        <p:cTn id="32" dur="500"/>
                                        <p:tgtEl>
                                          <p:spTgt spid="16">
                                            <p:txEl>
                                              <p:pRg st="0" end="0"/>
                                            </p:txEl>
                                          </p:spTgt>
                                        </p:tgtEl>
                                      </p:cBhvr>
                                    </p:animEffect>
                                  </p:childTnLst>
                                </p:cTn>
                              </p:par>
                            </p:childTnLst>
                          </p:cTn>
                        </p:par>
                        <p:par>
                          <p:cTn id="33" fill="hold">
                            <p:stCondLst>
                              <p:cond delay="500"/>
                            </p:stCondLst>
                            <p:childTnLst>
                              <p:par>
                                <p:cTn id="34" presetID="6" presetClass="emph" presetSubtype="0" fill="hold" nodeType="afterEffect">
                                  <p:stCondLst>
                                    <p:cond delay="0"/>
                                  </p:stCondLst>
                                  <p:childTnLst>
                                    <p:animScale>
                                      <p:cBhvr>
                                        <p:cTn id="35" dur="1250" fill="hold"/>
                                        <p:tgtEl>
                                          <p:spTgt spid="20"/>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16"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alpha val="71000"/>
          </a:schemeClr>
        </a:solidFill>
        <a:effectLst/>
      </p:bgPr>
    </p:bg>
    <p:spTree>
      <p:nvGrpSpPr>
        <p:cNvPr id="1" name=""/>
        <p:cNvGrpSpPr/>
        <p:nvPr/>
      </p:nvGrpSpPr>
      <p:grpSpPr>
        <a:xfrm>
          <a:off x="0" y="0"/>
          <a:ext cx="0" cy="0"/>
          <a:chOff x="0" y="0"/>
          <a:chExt cx="0" cy="0"/>
        </a:xfrm>
      </p:grpSpPr>
      <p:pic>
        <p:nvPicPr>
          <p:cNvPr id="3" name="Рисунок 2" descr="Изображение выглядит как белый, маленький, черный, сидит&#10;&#10;Автоматически созданное описание">
            <a:extLst>
              <a:ext uri="{FF2B5EF4-FFF2-40B4-BE49-F238E27FC236}">
                <a16:creationId xmlns:a16="http://schemas.microsoft.com/office/drawing/2014/main" id="{6F5E4E8E-E42E-41C0-9B48-A9AEDDC90A1C}"/>
              </a:ext>
            </a:extLst>
          </p:cNvPr>
          <p:cNvPicPr>
            <a:picLocks noChangeAspect="1"/>
          </p:cNvPicPr>
          <p:nvPr/>
        </p:nvPicPr>
        <p:blipFill>
          <a:blip r:embed="rId3"/>
          <a:stretch>
            <a:fillRect/>
          </a:stretch>
        </p:blipFill>
        <p:spPr>
          <a:xfrm>
            <a:off x="12564932" y="0"/>
            <a:ext cx="12192000" cy="6858000"/>
          </a:xfrm>
          <a:prstGeom prst="rect">
            <a:avLst/>
          </a:prstGeom>
          <a:solidFill>
            <a:schemeClr val="bg1"/>
          </a:solidFill>
        </p:spPr>
      </p:pic>
      <p:sp>
        <p:nvSpPr>
          <p:cNvPr id="10" name="Прямоугольник 9"/>
          <p:cNvSpPr/>
          <p:nvPr/>
        </p:nvSpPr>
        <p:spPr>
          <a:xfrm>
            <a:off x="106016" y="507793"/>
            <a:ext cx="11953461" cy="697563"/>
          </a:xfrm>
          <a:prstGeom prst="rect">
            <a:avLst/>
          </a:prstGeom>
        </p:spPr>
        <p:txBody>
          <a:bodyPr wrap="square" lIns="0" tIns="0" rIns="0" bIns="0">
            <a:spAutoFit/>
          </a:bodyPr>
          <a:lstStyle/>
          <a:p>
            <a:pPr algn="ctr" defTabSz="914354"/>
            <a:r>
              <a:rPr lang="ru-RU" sz="4533" b="1" dirty="0" smtClean="0">
                <a:solidFill>
                  <a:srgbClr val="0070C0"/>
                </a:solidFill>
                <a:latin typeface="Merriweather"/>
                <a:cs typeface="Gotham Pro Light" pitchFamily="50" charset="0"/>
              </a:rPr>
              <a:t> </a:t>
            </a:r>
            <a:r>
              <a:rPr lang="ru-RU" sz="4533" b="1" dirty="0" smtClean="0">
                <a:solidFill>
                  <a:srgbClr val="002060"/>
                </a:solidFill>
                <a:latin typeface="Merriweather"/>
                <a:cs typeface="Gotham Pro Light" pitchFamily="50" charset="0"/>
              </a:rPr>
              <a:t>Внимание!</a:t>
            </a:r>
            <a:endParaRPr lang="ru-RU" sz="4533" b="1" dirty="0">
              <a:solidFill>
                <a:srgbClr val="002060"/>
              </a:solidFill>
              <a:latin typeface="Merriweather"/>
              <a:cs typeface="Gotham Pro Light" pitchFamily="50" charset="0"/>
            </a:endParaRPr>
          </a:p>
        </p:txBody>
      </p:sp>
      <p:sp>
        <p:nvSpPr>
          <p:cNvPr id="13" name="Прямоугольник 12"/>
          <p:cNvSpPr/>
          <p:nvPr/>
        </p:nvSpPr>
        <p:spPr>
          <a:xfrm>
            <a:off x="478369" y="3500958"/>
            <a:ext cx="651932" cy="574453"/>
          </a:xfrm>
          <a:prstGeom prst="rect">
            <a:avLst/>
          </a:prstGeom>
        </p:spPr>
        <p:txBody>
          <a:bodyPr wrap="square" lIns="0" tIns="0" rIns="0" bIns="0">
            <a:spAutoFit/>
          </a:bodyPr>
          <a:lstStyle/>
          <a:p>
            <a:pPr defTabSz="914354"/>
            <a:endParaRPr lang="ru-RU" sz="3733" dirty="0">
              <a:solidFill>
                <a:srgbClr val="FFC000"/>
              </a:solidFill>
              <a:latin typeface="Merriweather"/>
              <a:cs typeface="Gotham Pro Light" pitchFamily="50" charset="0"/>
            </a:endParaRPr>
          </a:p>
        </p:txBody>
      </p:sp>
      <p:sp>
        <p:nvSpPr>
          <p:cNvPr id="20" name="Объект 2">
            <a:extLst>
              <a:ext uri="{FF2B5EF4-FFF2-40B4-BE49-F238E27FC236}">
                <a16:creationId xmlns:a16="http://schemas.microsoft.com/office/drawing/2014/main" id="{AA1F720E-E9DC-44D9-99D2-426D4220A903}"/>
              </a:ext>
            </a:extLst>
          </p:cNvPr>
          <p:cNvSpPr txBox="1">
            <a:spLocks/>
          </p:cNvSpPr>
          <p:nvPr/>
        </p:nvSpPr>
        <p:spPr>
          <a:xfrm>
            <a:off x="2665141" y="1574276"/>
            <a:ext cx="6497713" cy="677108"/>
          </a:xfrm>
          <a:prstGeom prst="rect">
            <a:avLst/>
          </a:prstGeom>
          <a:noFill/>
          <a:ln w="25400" cap="flat" cmpd="sng" algn="ctr">
            <a:noFill/>
            <a:prstDash val="solid"/>
          </a:ln>
        </p:spPr>
        <p:style>
          <a:lnRef idx="2">
            <a:schemeClr val="dk1"/>
          </a:lnRef>
          <a:fillRef idx="1">
            <a:schemeClr val="lt1"/>
          </a:fillRef>
          <a:effectRef idx="0">
            <a:schemeClr val="dk1"/>
          </a:effectRef>
          <a:fontRef idx="minor">
            <a:schemeClr val="dk1"/>
          </a:fontRef>
        </p:style>
        <p:txBody>
          <a:bodyPr vert="horz" wrap="square" lIns="960000" tIns="0" rIns="0" bIns="0" rtlCol="0" anchor="t" anchorCtr="0">
            <a:spAutoFit/>
          </a:bodyPr>
          <a:lstStyle>
            <a:lvl1pPr marL="342900" indent="-3429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dk1"/>
                </a:solidFill>
                <a:latin typeface="+mn-lt"/>
                <a:ea typeface="+mn-ea"/>
                <a:cs typeface="+mn-cs"/>
              </a:defRPr>
            </a:lvl9pPr>
          </a:lstStyle>
          <a:p>
            <a:pPr marL="0" indent="0" defTabSz="1219170">
              <a:buNone/>
            </a:pPr>
            <a:r>
              <a:rPr lang="ru-RU" dirty="0" smtClean="0">
                <a:solidFill>
                  <a:srgbClr val="C00000"/>
                </a:solidFill>
                <a:latin typeface="Merriweather"/>
                <a:cs typeface="Times New Roman" pitchFamily="18" charset="0"/>
              </a:rPr>
              <a:t> </a:t>
            </a:r>
            <a:r>
              <a:rPr lang="ru-RU" sz="4400" dirty="0" smtClean="0">
                <a:solidFill>
                  <a:srgbClr val="002060"/>
                </a:solidFill>
                <a:latin typeface="Merriweather"/>
                <a:cs typeface="Times New Roman" pitchFamily="18" charset="0"/>
              </a:rPr>
              <a:t>союзы</a:t>
            </a:r>
            <a:r>
              <a:rPr lang="ru-RU" sz="4400" dirty="0" smtClean="0">
                <a:solidFill>
                  <a:srgbClr val="C00000"/>
                </a:solidFill>
                <a:latin typeface="Merriweather"/>
                <a:cs typeface="Times New Roman" pitchFamily="18" charset="0"/>
              </a:rPr>
              <a:t> и, да (=и)</a:t>
            </a:r>
            <a:endParaRPr lang="ru-RU" sz="4400" dirty="0">
              <a:solidFill>
                <a:srgbClr val="C00000"/>
              </a:solidFill>
              <a:latin typeface="Merriweather"/>
              <a:cs typeface="Times New Roman" pitchFamily="18" charset="0"/>
            </a:endParaRPr>
          </a:p>
        </p:txBody>
      </p:sp>
      <p:sp>
        <p:nvSpPr>
          <p:cNvPr id="22" name="Объект 2">
            <a:extLst>
              <a:ext uri="{FF2B5EF4-FFF2-40B4-BE49-F238E27FC236}">
                <a16:creationId xmlns:a16="http://schemas.microsoft.com/office/drawing/2014/main" id="{69428282-C214-4D49-A4BB-921BB40B0E84}"/>
              </a:ext>
            </a:extLst>
          </p:cNvPr>
          <p:cNvSpPr txBox="1">
            <a:spLocks/>
          </p:cNvSpPr>
          <p:nvPr/>
        </p:nvSpPr>
        <p:spPr>
          <a:xfrm>
            <a:off x="1385741" y="3422169"/>
            <a:ext cx="9464512" cy="615553"/>
          </a:xfrm>
          <a:prstGeom prst="rect">
            <a:avLst/>
          </a:prstGeom>
          <a:noFill/>
          <a:ln w="25400" cap="flat" cmpd="sng" algn="ctr">
            <a:noFill/>
            <a:prstDash val="solid"/>
          </a:ln>
        </p:spPr>
        <p:style>
          <a:lnRef idx="2">
            <a:schemeClr val="dk1"/>
          </a:lnRef>
          <a:fillRef idx="1">
            <a:schemeClr val="lt1"/>
          </a:fillRef>
          <a:effectRef idx="0">
            <a:schemeClr val="dk1"/>
          </a:effectRef>
          <a:fontRef idx="minor">
            <a:schemeClr val="dk1"/>
          </a:fontRef>
        </p:style>
        <p:txBody>
          <a:bodyPr vert="horz" wrap="square" lIns="960000" tIns="0" rIns="0" bIns="0" rtlCol="0" anchor="t" anchorCtr="0">
            <a:spAutoFit/>
          </a:bodyPr>
          <a:lstStyle>
            <a:lvl1pPr marL="342900" indent="-3429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dk1"/>
                </a:solidFill>
                <a:latin typeface="+mn-lt"/>
                <a:ea typeface="+mn-ea"/>
                <a:cs typeface="+mn-cs"/>
              </a:defRPr>
            </a:lvl9pPr>
          </a:lstStyle>
          <a:p>
            <a:pPr marL="0" indent="0" algn="ctr" defTabSz="1219170">
              <a:buNone/>
            </a:pPr>
            <a:r>
              <a:rPr lang="ru-RU" sz="4000" b="1" dirty="0" smtClean="0">
                <a:solidFill>
                  <a:srgbClr val="002060"/>
                </a:solidFill>
                <a:latin typeface="Merriweather"/>
                <a:cs typeface="Times New Roman" pitchFamily="18" charset="0"/>
              </a:rPr>
              <a:t>САМЫЕ  </a:t>
            </a:r>
            <a:r>
              <a:rPr lang="ru-RU" sz="4000" b="1" dirty="0" smtClean="0">
                <a:solidFill>
                  <a:srgbClr val="C00000"/>
                </a:solidFill>
                <a:latin typeface="Merriweather"/>
                <a:cs typeface="Times New Roman" pitchFamily="18" charset="0"/>
              </a:rPr>
              <a:t>ОШИБКООПАСНЫЕ</a:t>
            </a:r>
            <a:r>
              <a:rPr lang="ru-RU" sz="4000" b="1" dirty="0" smtClean="0">
                <a:solidFill>
                  <a:srgbClr val="002060"/>
                </a:solidFill>
                <a:latin typeface="Merriweather"/>
                <a:cs typeface="Times New Roman" pitchFamily="18" charset="0"/>
              </a:rPr>
              <a:t>!!!</a:t>
            </a:r>
            <a:endParaRPr lang="ru-RU" sz="4000" b="1" dirty="0">
              <a:solidFill>
                <a:srgbClr val="002060"/>
              </a:solidFill>
              <a:latin typeface="Merriweather"/>
              <a:cs typeface="Times New Roman" pitchFamily="18" charset="0"/>
            </a:endParaRPr>
          </a:p>
        </p:txBody>
      </p:sp>
      <p:sp>
        <p:nvSpPr>
          <p:cNvPr id="15" name="Объект 2">
            <a:extLst>
              <a:ext uri="{FF2B5EF4-FFF2-40B4-BE49-F238E27FC236}">
                <a16:creationId xmlns:a16="http://schemas.microsoft.com/office/drawing/2014/main" id="{EB2FE223-54B9-4C28-926A-C6129E92FFB3}"/>
              </a:ext>
            </a:extLst>
          </p:cNvPr>
          <p:cNvSpPr txBox="1">
            <a:spLocks/>
          </p:cNvSpPr>
          <p:nvPr/>
        </p:nvSpPr>
        <p:spPr>
          <a:xfrm>
            <a:off x="0" y="6255025"/>
            <a:ext cx="11224592" cy="369332"/>
          </a:xfrm>
          <a:prstGeom prst="rect">
            <a:avLst/>
          </a:prstGeom>
          <a:noFill/>
          <a:ln w="25400" cap="flat" cmpd="sng" algn="ctr">
            <a:noFill/>
            <a:prstDash val="solid"/>
          </a:ln>
        </p:spPr>
        <p:style>
          <a:lnRef idx="2">
            <a:schemeClr val="dk1"/>
          </a:lnRef>
          <a:fillRef idx="1">
            <a:schemeClr val="lt1"/>
          </a:fillRef>
          <a:effectRef idx="0">
            <a:schemeClr val="dk1"/>
          </a:effectRef>
          <a:fontRef idx="minor">
            <a:schemeClr val="dk1"/>
          </a:fontRef>
        </p:style>
        <p:txBody>
          <a:bodyPr vert="horz" wrap="square" lIns="960000" tIns="0" rIns="0" bIns="0" rtlCol="0" anchor="t" anchorCtr="0">
            <a:spAutoFit/>
          </a:bodyPr>
          <a:lstStyle>
            <a:defPPr>
              <a:defRPr lang="ru-RU"/>
            </a:defPPr>
            <a:lvl1pPr marL="0" algn="l" defTabSz="685783" rtl="0" eaLnBrk="1" latinLnBrk="0" hangingPunct="1">
              <a:defRPr sz="1350" kern="1200">
                <a:solidFill>
                  <a:schemeClr val="dk1"/>
                </a:solidFill>
                <a:latin typeface="+mn-lt"/>
                <a:ea typeface="+mn-ea"/>
                <a:cs typeface="+mn-cs"/>
              </a:defRPr>
            </a:lvl1pPr>
            <a:lvl2pPr marL="342892" algn="l" defTabSz="685783" rtl="0" eaLnBrk="1" latinLnBrk="0" hangingPunct="1">
              <a:defRPr sz="1350" kern="1200">
                <a:solidFill>
                  <a:schemeClr val="dk1"/>
                </a:solidFill>
                <a:latin typeface="+mn-lt"/>
                <a:ea typeface="+mn-ea"/>
                <a:cs typeface="+mn-cs"/>
              </a:defRPr>
            </a:lvl2pPr>
            <a:lvl3pPr marL="685783" algn="l" defTabSz="685783" rtl="0" eaLnBrk="1" latinLnBrk="0" hangingPunct="1">
              <a:defRPr sz="1350" kern="1200">
                <a:solidFill>
                  <a:schemeClr val="dk1"/>
                </a:solidFill>
                <a:latin typeface="+mn-lt"/>
                <a:ea typeface="+mn-ea"/>
                <a:cs typeface="+mn-cs"/>
              </a:defRPr>
            </a:lvl3pPr>
            <a:lvl4pPr marL="1028675" algn="l" defTabSz="685783" rtl="0" eaLnBrk="1" latinLnBrk="0" hangingPunct="1">
              <a:defRPr sz="1350" kern="1200">
                <a:solidFill>
                  <a:schemeClr val="dk1"/>
                </a:solidFill>
                <a:latin typeface="+mn-lt"/>
                <a:ea typeface="+mn-ea"/>
                <a:cs typeface="+mn-cs"/>
              </a:defRPr>
            </a:lvl4pPr>
            <a:lvl5pPr marL="1371566" algn="l" defTabSz="685783" rtl="0" eaLnBrk="1" latinLnBrk="0" hangingPunct="1">
              <a:defRPr sz="1350" kern="1200">
                <a:solidFill>
                  <a:schemeClr val="dk1"/>
                </a:solidFill>
                <a:latin typeface="+mn-lt"/>
                <a:ea typeface="+mn-ea"/>
                <a:cs typeface="+mn-cs"/>
              </a:defRPr>
            </a:lvl5pPr>
            <a:lvl6pPr marL="1714457" algn="l" defTabSz="685783" rtl="0" eaLnBrk="1" latinLnBrk="0" hangingPunct="1">
              <a:defRPr sz="1350" kern="1200">
                <a:solidFill>
                  <a:schemeClr val="dk1"/>
                </a:solidFill>
                <a:latin typeface="+mn-lt"/>
                <a:ea typeface="+mn-ea"/>
                <a:cs typeface="+mn-cs"/>
              </a:defRPr>
            </a:lvl6pPr>
            <a:lvl7pPr marL="2057348" algn="l" defTabSz="685783" rtl="0" eaLnBrk="1" latinLnBrk="0" hangingPunct="1">
              <a:defRPr sz="1350" kern="1200">
                <a:solidFill>
                  <a:schemeClr val="dk1"/>
                </a:solidFill>
                <a:latin typeface="+mn-lt"/>
                <a:ea typeface="+mn-ea"/>
                <a:cs typeface="+mn-cs"/>
              </a:defRPr>
            </a:lvl7pPr>
            <a:lvl8pPr marL="2400240" algn="l" defTabSz="685783" rtl="0" eaLnBrk="1" latinLnBrk="0" hangingPunct="1">
              <a:defRPr sz="1350" kern="1200">
                <a:solidFill>
                  <a:schemeClr val="dk1"/>
                </a:solidFill>
                <a:latin typeface="+mn-lt"/>
                <a:ea typeface="+mn-ea"/>
                <a:cs typeface="+mn-cs"/>
              </a:defRPr>
            </a:lvl8pPr>
            <a:lvl9pPr marL="2743132" algn="l" defTabSz="685783" rtl="0" eaLnBrk="1" latinLnBrk="0" hangingPunct="1">
              <a:defRPr sz="1350" kern="1200">
                <a:solidFill>
                  <a:schemeClr val="dk1"/>
                </a:solidFill>
                <a:latin typeface="+mn-lt"/>
                <a:ea typeface="+mn-ea"/>
                <a:cs typeface="+mn-cs"/>
              </a:defRPr>
            </a:lvl9pPr>
          </a:lstStyle>
          <a:p>
            <a:pPr algn="ctr" defTabSz="914354"/>
            <a:r>
              <a:rPr lang="ru-RU" sz="2400" dirty="0">
                <a:solidFill>
                  <a:srgbClr val="0070C0"/>
                </a:solidFill>
                <a:latin typeface="Merriweather"/>
                <a:cs typeface="Times New Roman" pitchFamily="18" charset="0"/>
              </a:rPr>
              <a:t>С</a:t>
            </a:r>
            <a:r>
              <a:rPr lang="ru-RU" sz="2400" dirty="0" smtClean="0">
                <a:solidFill>
                  <a:srgbClr val="0070C0"/>
                </a:solidFill>
                <a:latin typeface="Merriweather"/>
                <a:cs typeface="Times New Roman" pitchFamily="18" charset="0"/>
              </a:rPr>
              <a:t>истематизируем знания, необходимые для выполнения задания №16</a:t>
            </a:r>
            <a:endParaRPr lang="ru-RU" sz="2400" dirty="0">
              <a:solidFill>
                <a:srgbClr val="0070C0"/>
              </a:solidFill>
              <a:latin typeface="Merriweather"/>
              <a:cs typeface="Times New Roman" pitchFamily="18" charset="0"/>
            </a:endParaRPr>
          </a:p>
        </p:txBody>
      </p:sp>
      <p:grpSp>
        <p:nvGrpSpPr>
          <p:cNvPr id="11" name="Группа 10">
            <a:extLst>
              <a:ext uri="{FF2B5EF4-FFF2-40B4-BE49-F238E27FC236}">
                <a16:creationId xmlns:a16="http://schemas.microsoft.com/office/drawing/2014/main" id="{664F550B-ABAC-4F79-80CD-6E914DC6F989}"/>
              </a:ext>
            </a:extLst>
          </p:cNvPr>
          <p:cNvGrpSpPr/>
          <p:nvPr/>
        </p:nvGrpSpPr>
        <p:grpSpPr>
          <a:xfrm>
            <a:off x="478369" y="653430"/>
            <a:ext cx="1646018" cy="2278858"/>
            <a:chOff x="3618662" y="268220"/>
            <a:chExt cx="2947358" cy="4826782"/>
          </a:xfrm>
        </p:grpSpPr>
        <p:pic>
          <p:nvPicPr>
            <p:cNvPr id="12" name="Рисунок 11">
              <a:extLst>
                <a:ext uri="{FF2B5EF4-FFF2-40B4-BE49-F238E27FC236}">
                  <a16:creationId xmlns:a16="http://schemas.microsoft.com/office/drawing/2014/main" id="{1B4CA897-A646-4073-BB45-1A93C9987A4E}"/>
                </a:ext>
              </a:extLst>
            </p:cNvPr>
            <p:cNvPicPr>
              <a:picLocks noChangeAspect="1"/>
            </p:cNvPicPr>
            <p:nvPr/>
          </p:nvPicPr>
          <p:blipFill>
            <a:blip r:embed="rId4"/>
            <a:stretch>
              <a:fillRect/>
            </a:stretch>
          </p:blipFill>
          <p:spPr>
            <a:xfrm>
              <a:off x="3618662" y="268220"/>
              <a:ext cx="2947358" cy="4826782"/>
            </a:xfrm>
            <a:prstGeom prst="rect">
              <a:avLst/>
            </a:prstGeom>
          </p:spPr>
        </p:pic>
        <p:sp>
          <p:nvSpPr>
            <p:cNvPr id="14" name="Текст 2">
              <a:extLst>
                <a:ext uri="{FF2B5EF4-FFF2-40B4-BE49-F238E27FC236}">
                  <a16:creationId xmlns:a16="http://schemas.microsoft.com/office/drawing/2014/main" id="{4C1566FD-49D2-402E-B3C8-4BD6274E92EA}"/>
                </a:ext>
              </a:extLst>
            </p:cNvPr>
            <p:cNvSpPr txBox="1">
              <a:spLocks/>
            </p:cNvSpPr>
            <p:nvPr/>
          </p:nvSpPr>
          <p:spPr>
            <a:xfrm>
              <a:off x="4066063" y="1664336"/>
              <a:ext cx="2227521" cy="1793576"/>
            </a:xfrm>
            <a:prstGeom prst="rect">
              <a:avLst/>
            </a:prstGeom>
            <a:noFill/>
            <a:ln w="12700" cap="flat" cmpd="sng" algn="ctr">
              <a:noFill/>
              <a:prstDash val="solid"/>
              <a:miter lim="800000"/>
            </a:ln>
            <a:effectLst/>
          </p:spPr>
          <p:txBody>
            <a:bodyPr vert="horz" lIns="121920" tIns="60960" rIns="121920" bIns="60960" rtlCol="0" anchor="b">
              <a:noAutofit/>
            </a:bodyPr>
            <a:lstStyle>
              <a:defPPr>
                <a:defRPr lang="ru-RU"/>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l" defTabSz="1219170" rtl="0" eaLnBrk="1" fontAlgn="auto" latinLnBrk="0" hangingPunct="1">
                <a:lnSpc>
                  <a:spcPct val="150000"/>
                </a:lnSpc>
                <a:spcBef>
                  <a:spcPts val="0"/>
                </a:spcBef>
                <a:spcAft>
                  <a:spcPts val="0"/>
                </a:spcAft>
                <a:buClrTx/>
                <a:buSzTx/>
                <a:buFontTx/>
                <a:buNone/>
                <a:tabLst/>
                <a:defRPr/>
              </a:pPr>
              <a:endParaRPr kumimoji="0" lang="ru-RU" sz="1333" b="1" i="0" u="none" strike="noStrike" kern="1200" cap="none" spc="0" normalizeH="0" baseline="0" noProof="0" dirty="0">
                <a:ln>
                  <a:noFill/>
                </a:ln>
                <a:solidFill>
                  <a:prstClr val="white"/>
                </a:solidFill>
                <a:effectLst/>
                <a:uLnTx/>
                <a:uFillTx/>
                <a:latin typeface="Roboto"/>
                <a:ea typeface="+mn-ea"/>
                <a:cs typeface="+mn-cs"/>
              </a:endParaRPr>
            </a:p>
          </p:txBody>
        </p:sp>
        <p:sp>
          <p:nvSpPr>
            <p:cNvPr id="16" name="Текст 2">
              <a:extLst>
                <a:ext uri="{FF2B5EF4-FFF2-40B4-BE49-F238E27FC236}">
                  <a16:creationId xmlns:a16="http://schemas.microsoft.com/office/drawing/2014/main" id="{CC1CC4BD-F2DA-4AF2-BAA5-8E5930D41D6C}"/>
                </a:ext>
              </a:extLst>
            </p:cNvPr>
            <p:cNvSpPr txBox="1">
              <a:spLocks/>
            </p:cNvSpPr>
            <p:nvPr/>
          </p:nvSpPr>
          <p:spPr>
            <a:xfrm>
              <a:off x="3780527" y="1772317"/>
              <a:ext cx="2785491" cy="1685592"/>
            </a:xfrm>
            <a:prstGeom prst="rect">
              <a:avLst/>
            </a:prstGeom>
            <a:noFill/>
            <a:ln w="12700" cap="flat" cmpd="sng" algn="ctr">
              <a:noFill/>
              <a:prstDash val="solid"/>
              <a:miter lim="800000"/>
            </a:ln>
            <a:effectLst/>
          </p:spPr>
          <p:txBody>
            <a:bodyPr vert="horz" lIns="121920" tIns="60960" rIns="121920" bIns="60960" rtlCol="0" anchor="b">
              <a:noAutofit/>
            </a:bodyPr>
            <a:lstStyle>
              <a:defPPr>
                <a:defRPr lang="ru-RU"/>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ru-RU" sz="2000" b="0" i="0" u="none" strike="noStrike" kern="1200" cap="none" spc="0" normalizeH="0" baseline="0" noProof="0" dirty="0" smtClean="0">
                  <a:ln>
                    <a:noFill/>
                  </a:ln>
                  <a:solidFill>
                    <a:prstClr val="white"/>
                  </a:solidFill>
                  <a:effectLst/>
                  <a:uLnTx/>
                  <a:uFillTx/>
                  <a:latin typeface="Roboto"/>
                  <a:ea typeface="+mn-ea"/>
                  <a:cs typeface="+mn-cs"/>
                </a:rPr>
                <a:t>РУССКИЙ </a:t>
              </a:r>
              <a:r>
                <a:rPr kumimoji="0" lang="ru-RU" sz="2000" b="0" i="0" u="none" strike="noStrike" kern="1200" cap="none" spc="0" normalizeH="0" baseline="0" noProof="0" dirty="0">
                  <a:ln>
                    <a:noFill/>
                  </a:ln>
                  <a:solidFill>
                    <a:prstClr val="white"/>
                  </a:solidFill>
                  <a:effectLst/>
                  <a:uLnTx/>
                  <a:uFillTx/>
                  <a:latin typeface="Roboto"/>
                  <a:ea typeface="+mn-ea"/>
                  <a:cs typeface="+mn-cs"/>
                </a:rPr>
                <a:t>ЯЗЫК</a:t>
              </a:r>
            </a:p>
          </p:txBody>
        </p:sp>
      </p:grpSp>
    </p:spTree>
    <p:extLst>
      <p:ext uri="{BB962C8B-B14F-4D97-AF65-F5344CB8AC3E}">
        <p14:creationId xmlns:p14="http://schemas.microsoft.com/office/powerpoint/2010/main" val="1319159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par>
                          <p:cTn id="18" fill="hold">
                            <p:stCondLst>
                              <p:cond delay="500"/>
                            </p:stCondLst>
                            <p:childTnLst>
                              <p:par>
                                <p:cTn id="19" presetID="6" presetClass="emph" presetSubtype="0" fill="hold" nodeType="afterEffect">
                                  <p:stCondLst>
                                    <p:cond delay="0"/>
                                  </p:stCondLst>
                                  <p:childTnLst>
                                    <p:animScale>
                                      <p:cBhvr>
                                        <p:cTn id="20" dur="1250" fill="hold"/>
                                        <p:tgtEl>
                                          <p:spTgt spid="11"/>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Прямоугольник 12"/>
          <p:cNvSpPr/>
          <p:nvPr/>
        </p:nvSpPr>
        <p:spPr>
          <a:xfrm>
            <a:off x="5126182" y="100890"/>
            <a:ext cx="7279400" cy="492443"/>
          </a:xfrm>
          <a:prstGeom prst="rect">
            <a:avLst/>
          </a:prstGeom>
        </p:spPr>
        <p:txBody>
          <a:bodyPr wrap="square" lIns="0" tIns="0" rIns="0" bIns="0" anchor="ctr" anchorCtr="0">
            <a:spAutoFit/>
          </a:bodyPr>
          <a:lstStyle/>
          <a:p>
            <a:r>
              <a:rPr lang="ru-RU" sz="3200" b="1" dirty="0" smtClean="0">
                <a:solidFill>
                  <a:srgbClr val="002060"/>
                </a:solidFill>
                <a:latin typeface="+mj-lt"/>
                <a:cs typeface="Gotham Pro Light" pitchFamily="50" charset="0"/>
              </a:rPr>
              <a:t>Запятая </a:t>
            </a:r>
            <a:r>
              <a:rPr lang="ru-RU" sz="3200" b="1" dirty="0">
                <a:solidFill>
                  <a:srgbClr val="002060"/>
                </a:solidFill>
                <a:latin typeface="+mj-lt"/>
                <a:cs typeface="Gotham Pro Light" pitchFamily="50" charset="0"/>
              </a:rPr>
              <a:t>в ССП </a:t>
            </a:r>
            <a:r>
              <a:rPr lang="ru-RU" sz="3200" b="1" dirty="0">
                <a:solidFill>
                  <a:srgbClr val="0070C0"/>
                </a:solidFill>
                <a:latin typeface="+mj-lt"/>
                <a:cs typeface="Gotham Pro Light" pitchFamily="50" charset="0"/>
              </a:rPr>
              <a:t>не </a:t>
            </a:r>
            <a:r>
              <a:rPr lang="ru-RU" sz="3200" b="1" dirty="0" smtClean="0">
                <a:solidFill>
                  <a:srgbClr val="0070C0"/>
                </a:solidFill>
                <a:latin typeface="+mj-lt"/>
                <a:cs typeface="Gotham Pro Light" pitchFamily="50" charset="0"/>
              </a:rPr>
              <a:t>ставится</a:t>
            </a:r>
            <a:r>
              <a:rPr lang="ru-RU" sz="3200" dirty="0" smtClean="0">
                <a:solidFill>
                  <a:srgbClr val="002060"/>
                </a:solidFill>
                <a:latin typeface="+mj-lt"/>
                <a:cs typeface="Gotham Pro Light" pitchFamily="50" charset="0"/>
              </a:rPr>
              <a:t>, если…</a:t>
            </a:r>
            <a:endParaRPr lang="ru-RU" sz="3200" dirty="0">
              <a:solidFill>
                <a:srgbClr val="002060"/>
              </a:solidFill>
              <a:latin typeface="+mj-lt"/>
              <a:cs typeface="Gotham Pro Light" pitchFamily="50" charset="0"/>
            </a:endParaRPr>
          </a:p>
        </p:txBody>
      </p:sp>
      <p:sp>
        <p:nvSpPr>
          <p:cNvPr id="16" name="Прямоугольник 15">
            <a:extLst>
              <a:ext uri="{FF2B5EF4-FFF2-40B4-BE49-F238E27FC236}">
                <a16:creationId xmlns:a16="http://schemas.microsoft.com/office/drawing/2014/main" id="{86227D92-18DC-4B2F-92DC-C086673C3CD8}"/>
              </a:ext>
            </a:extLst>
          </p:cNvPr>
          <p:cNvSpPr/>
          <p:nvPr/>
        </p:nvSpPr>
        <p:spPr>
          <a:xfrm>
            <a:off x="6377464" y="2156427"/>
            <a:ext cx="5814536" cy="369332"/>
          </a:xfrm>
          <a:prstGeom prst="rect">
            <a:avLst/>
          </a:prstGeom>
        </p:spPr>
        <p:txBody>
          <a:bodyPr wrap="square" lIns="0" tIns="0" rIns="0" bIns="0">
            <a:spAutoFit/>
          </a:bodyPr>
          <a:lstStyle/>
          <a:p>
            <a:r>
              <a:rPr lang="ru-RU" sz="2400" b="1" dirty="0" smtClean="0">
                <a:solidFill>
                  <a:srgbClr val="002060"/>
                </a:solidFill>
                <a:latin typeface="+mj-lt"/>
              </a:rPr>
              <a:t> </a:t>
            </a:r>
            <a:r>
              <a:rPr lang="ru-RU" sz="2400" b="1" dirty="0" smtClean="0">
                <a:solidFill>
                  <a:srgbClr val="0070C0"/>
                </a:solidFill>
                <a:latin typeface="+mj-lt"/>
              </a:rPr>
              <a:t>второстепенный</a:t>
            </a:r>
            <a:r>
              <a:rPr lang="ru-RU" sz="2400" b="1" dirty="0" smtClean="0">
                <a:solidFill>
                  <a:srgbClr val="002060"/>
                </a:solidFill>
                <a:latin typeface="+mj-lt"/>
              </a:rPr>
              <a:t> </a:t>
            </a:r>
            <a:r>
              <a:rPr lang="ru-RU" sz="2400" dirty="0">
                <a:solidFill>
                  <a:srgbClr val="002060"/>
                </a:solidFill>
                <a:latin typeface="+mj-lt"/>
              </a:rPr>
              <a:t>член</a:t>
            </a:r>
            <a:r>
              <a:rPr lang="ru-RU" sz="2400" b="1" dirty="0">
                <a:solidFill>
                  <a:srgbClr val="002060"/>
                </a:solidFill>
                <a:latin typeface="+mj-lt"/>
              </a:rPr>
              <a:t> </a:t>
            </a:r>
            <a:r>
              <a:rPr lang="ru-RU" sz="2400" dirty="0" smtClean="0">
                <a:solidFill>
                  <a:srgbClr val="002060"/>
                </a:solidFill>
                <a:latin typeface="+mj-lt"/>
              </a:rPr>
              <a:t>предложения</a:t>
            </a:r>
            <a:endParaRPr lang="en-US" sz="2400" i="1" dirty="0">
              <a:solidFill>
                <a:srgbClr val="002060"/>
              </a:solidFill>
              <a:latin typeface="+mj-lt"/>
            </a:endParaRPr>
          </a:p>
        </p:txBody>
      </p:sp>
      <p:sp>
        <p:nvSpPr>
          <p:cNvPr id="18" name="Скругленная прямоугольная выноска 17">
            <a:extLst>
              <a:ext uri="{FF2B5EF4-FFF2-40B4-BE49-F238E27FC236}">
                <a16:creationId xmlns:a16="http://schemas.microsoft.com/office/drawing/2014/main" id="{8D0D8FAF-8193-4E32-ABCF-D7BDD79431C2}"/>
              </a:ext>
            </a:extLst>
          </p:cNvPr>
          <p:cNvSpPr/>
          <p:nvPr/>
        </p:nvSpPr>
        <p:spPr>
          <a:xfrm>
            <a:off x="1903494" y="738408"/>
            <a:ext cx="6776956" cy="751851"/>
          </a:xfrm>
          <a:prstGeom prst="wedgeRoundRectCallout">
            <a:avLst>
              <a:gd name="adj1" fmla="val 41717"/>
              <a:gd name="adj2" fmla="val 147138"/>
              <a:gd name="adj3" fmla="val 16667"/>
            </a:avLst>
          </a:prstGeom>
          <a:noFill/>
          <a:ln w="15875">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a:solidFill>
                  <a:srgbClr val="002060"/>
                </a:solidFill>
              </a:rPr>
              <a:t>м</a:t>
            </a:r>
            <a:r>
              <a:rPr lang="ru-RU" sz="2400" dirty="0" smtClean="0">
                <a:solidFill>
                  <a:srgbClr val="002060"/>
                </a:solidFill>
              </a:rPr>
              <a:t>ежду </a:t>
            </a:r>
            <a:r>
              <a:rPr lang="ru-RU" sz="2400" dirty="0">
                <a:solidFill>
                  <a:srgbClr val="002060"/>
                </a:solidFill>
              </a:rPr>
              <a:t>частями </a:t>
            </a:r>
            <a:r>
              <a:rPr lang="ru-RU" sz="2400" dirty="0" smtClean="0">
                <a:solidFill>
                  <a:srgbClr val="002060"/>
                </a:solidFill>
              </a:rPr>
              <a:t>есть </a:t>
            </a:r>
            <a:r>
              <a:rPr lang="ru-RU" sz="2800" b="1" dirty="0" smtClean="0">
                <a:solidFill>
                  <a:srgbClr val="002060"/>
                </a:solidFill>
              </a:rPr>
              <a:t>что-то</a:t>
            </a:r>
            <a:r>
              <a:rPr lang="ru-RU" sz="3600" b="1" dirty="0" smtClean="0">
                <a:solidFill>
                  <a:srgbClr val="002060"/>
                </a:solidFill>
              </a:rPr>
              <a:t> </a:t>
            </a:r>
            <a:r>
              <a:rPr lang="ru-RU" sz="3600" b="1" dirty="0" smtClean="0">
                <a:solidFill>
                  <a:srgbClr val="0070C0"/>
                </a:solidFill>
              </a:rPr>
              <a:t>общее</a:t>
            </a:r>
            <a:r>
              <a:rPr lang="ru-RU" sz="3600" b="1" dirty="0" smtClean="0">
                <a:solidFill>
                  <a:srgbClr val="002060"/>
                </a:solidFill>
              </a:rPr>
              <a:t> :</a:t>
            </a:r>
            <a:endParaRPr lang="ru-RU" sz="3600" b="1" dirty="0">
              <a:solidFill>
                <a:srgbClr val="002060"/>
              </a:solidFill>
            </a:endParaRPr>
          </a:p>
        </p:txBody>
      </p:sp>
      <p:sp>
        <p:nvSpPr>
          <p:cNvPr id="10" name="Скругленный прямоугольник 9"/>
          <p:cNvSpPr/>
          <p:nvPr/>
        </p:nvSpPr>
        <p:spPr>
          <a:xfrm>
            <a:off x="1871201" y="188169"/>
            <a:ext cx="2937881" cy="405164"/>
          </a:xfrm>
          <a:prstGeom prst="roundRect">
            <a:avLst/>
          </a:prstGeom>
          <a:solidFill>
            <a:srgbClr val="0070C0"/>
          </a:solidFill>
          <a:ln>
            <a:solidFill>
              <a:srgbClr val="00206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ru-RU" sz="2133" dirty="0">
                <a:solidFill>
                  <a:schemeClr val="bg1"/>
                </a:solidFill>
                <a:latin typeface="+mj-lt"/>
              </a:rPr>
              <a:t>Союзы </a:t>
            </a:r>
            <a:r>
              <a:rPr lang="ru-RU" sz="2800" dirty="0">
                <a:solidFill>
                  <a:schemeClr val="bg1"/>
                </a:solidFill>
                <a:latin typeface="+mj-lt"/>
              </a:rPr>
              <a:t>и, </a:t>
            </a:r>
            <a:r>
              <a:rPr lang="ru-RU" sz="2800" dirty="0" smtClean="0">
                <a:solidFill>
                  <a:schemeClr val="bg1"/>
                </a:solidFill>
                <a:latin typeface="+mj-lt"/>
              </a:rPr>
              <a:t>да (=и)</a:t>
            </a:r>
            <a:endParaRPr lang="en-US" sz="2800" dirty="0">
              <a:solidFill>
                <a:schemeClr val="bg1"/>
              </a:solidFill>
              <a:latin typeface="+mj-lt"/>
            </a:endParaRPr>
          </a:p>
        </p:txBody>
      </p:sp>
      <p:sp>
        <p:nvSpPr>
          <p:cNvPr id="14" name="Прямоугольник 13">
            <a:extLst>
              <a:ext uri="{FF2B5EF4-FFF2-40B4-BE49-F238E27FC236}">
                <a16:creationId xmlns:a16="http://schemas.microsoft.com/office/drawing/2014/main" id="{86227D92-18DC-4B2F-92DC-C086673C3CD8}"/>
              </a:ext>
            </a:extLst>
          </p:cNvPr>
          <p:cNvSpPr/>
          <p:nvPr/>
        </p:nvSpPr>
        <p:spPr>
          <a:xfrm>
            <a:off x="6474691" y="2651307"/>
            <a:ext cx="5471807" cy="369332"/>
          </a:xfrm>
          <a:prstGeom prst="rect">
            <a:avLst/>
          </a:prstGeom>
        </p:spPr>
        <p:txBody>
          <a:bodyPr wrap="square" lIns="0" tIns="0" rIns="0" bIns="0">
            <a:spAutoFit/>
          </a:bodyPr>
          <a:lstStyle/>
          <a:p>
            <a:r>
              <a:rPr lang="ru-RU" sz="2400" b="1" dirty="0">
                <a:solidFill>
                  <a:srgbClr val="0070C0"/>
                </a:solidFill>
                <a:latin typeface="+mj-lt"/>
              </a:rPr>
              <a:t>п</a:t>
            </a:r>
            <a:r>
              <a:rPr lang="ru-RU" sz="2400" b="1" dirty="0" smtClean="0">
                <a:solidFill>
                  <a:srgbClr val="0070C0"/>
                </a:solidFill>
                <a:latin typeface="+mj-lt"/>
              </a:rPr>
              <a:t>ридаточная часть</a:t>
            </a:r>
            <a:r>
              <a:rPr lang="ru-RU" sz="2400" b="1" dirty="0" smtClean="0">
                <a:solidFill>
                  <a:srgbClr val="002060"/>
                </a:solidFill>
                <a:latin typeface="+mj-lt"/>
              </a:rPr>
              <a:t> </a:t>
            </a:r>
            <a:endParaRPr lang="en-US" sz="2400" b="1" i="1" dirty="0">
              <a:solidFill>
                <a:srgbClr val="002060"/>
              </a:solidFill>
              <a:latin typeface="+mj-lt"/>
            </a:endParaRPr>
          </a:p>
        </p:txBody>
      </p:sp>
      <p:sp>
        <p:nvSpPr>
          <p:cNvPr id="15" name="Прямоугольник 14">
            <a:extLst>
              <a:ext uri="{FF2B5EF4-FFF2-40B4-BE49-F238E27FC236}">
                <a16:creationId xmlns:a16="http://schemas.microsoft.com/office/drawing/2014/main" id="{86227D92-18DC-4B2F-92DC-C086673C3CD8}"/>
              </a:ext>
            </a:extLst>
          </p:cNvPr>
          <p:cNvSpPr/>
          <p:nvPr/>
        </p:nvSpPr>
        <p:spPr>
          <a:xfrm>
            <a:off x="302821" y="2177457"/>
            <a:ext cx="5202051" cy="328231"/>
          </a:xfrm>
          <a:prstGeom prst="rect">
            <a:avLst/>
          </a:prstGeom>
        </p:spPr>
        <p:txBody>
          <a:bodyPr wrap="square" lIns="0" tIns="0" rIns="0" bIns="0">
            <a:spAutoFit/>
          </a:bodyPr>
          <a:lstStyle/>
          <a:p>
            <a:r>
              <a:rPr lang="ru-RU" sz="2133" i="1" dirty="0" smtClean="0">
                <a:solidFill>
                  <a:srgbClr val="002060"/>
                </a:solidFill>
                <a:latin typeface="+mj-lt"/>
              </a:rPr>
              <a:t> </a:t>
            </a:r>
            <a:r>
              <a:rPr lang="ru-RU" sz="2133" b="1" i="1" dirty="0" smtClean="0">
                <a:solidFill>
                  <a:srgbClr val="002060"/>
                </a:solidFill>
                <a:latin typeface="+mj-lt"/>
              </a:rPr>
              <a:t>Утром</a:t>
            </a:r>
            <a:r>
              <a:rPr lang="ru-RU" sz="2133" i="1" dirty="0" smtClean="0">
                <a:solidFill>
                  <a:srgbClr val="002060"/>
                </a:solidFill>
                <a:latin typeface="+mj-lt"/>
              </a:rPr>
              <a:t> дул </a:t>
            </a:r>
            <a:r>
              <a:rPr lang="ru-RU" sz="2133" i="1" dirty="0">
                <a:solidFill>
                  <a:srgbClr val="002060"/>
                </a:solidFill>
                <a:latin typeface="+mj-lt"/>
              </a:rPr>
              <a:t>ветер </a:t>
            </a:r>
            <a:r>
              <a:rPr lang="ru-RU" sz="2133" b="1" i="1" dirty="0">
                <a:solidFill>
                  <a:srgbClr val="002060"/>
                </a:solidFill>
                <a:latin typeface="+mj-lt"/>
              </a:rPr>
              <a:t>и</a:t>
            </a:r>
            <a:r>
              <a:rPr lang="ru-RU" sz="2133" i="1" dirty="0">
                <a:solidFill>
                  <a:srgbClr val="002060"/>
                </a:solidFill>
                <a:latin typeface="+mj-lt"/>
              </a:rPr>
              <a:t> </a:t>
            </a:r>
            <a:r>
              <a:rPr lang="ru-RU" sz="2133" i="1" dirty="0" smtClean="0">
                <a:solidFill>
                  <a:srgbClr val="002060"/>
                </a:solidFill>
                <a:latin typeface="+mj-lt"/>
              </a:rPr>
              <a:t>шел снег</a:t>
            </a:r>
            <a:r>
              <a:rPr lang="ru-RU" sz="2133" i="1" dirty="0">
                <a:solidFill>
                  <a:srgbClr val="002060"/>
                </a:solidFill>
                <a:latin typeface="+mj-lt"/>
              </a:rPr>
              <a:t>.</a:t>
            </a:r>
          </a:p>
        </p:txBody>
      </p:sp>
      <p:sp>
        <p:nvSpPr>
          <p:cNvPr id="17" name="Прямоугольник 16">
            <a:extLst>
              <a:ext uri="{FF2B5EF4-FFF2-40B4-BE49-F238E27FC236}">
                <a16:creationId xmlns:a16="http://schemas.microsoft.com/office/drawing/2014/main" id="{86227D92-18DC-4B2F-92DC-C086673C3CD8}"/>
              </a:ext>
            </a:extLst>
          </p:cNvPr>
          <p:cNvSpPr/>
          <p:nvPr/>
        </p:nvSpPr>
        <p:spPr>
          <a:xfrm>
            <a:off x="302821" y="2670299"/>
            <a:ext cx="5063505" cy="656462"/>
          </a:xfrm>
          <a:prstGeom prst="rect">
            <a:avLst/>
          </a:prstGeom>
        </p:spPr>
        <p:txBody>
          <a:bodyPr wrap="square" lIns="0" tIns="0" rIns="0" bIns="0">
            <a:spAutoFit/>
          </a:bodyPr>
          <a:lstStyle/>
          <a:p>
            <a:r>
              <a:rPr lang="ru-RU" sz="2133" b="1" i="1" dirty="0">
                <a:solidFill>
                  <a:srgbClr val="002060"/>
                </a:solidFill>
                <a:latin typeface="+mj-lt"/>
              </a:rPr>
              <a:t>Когда мы вышли на улицу</a:t>
            </a:r>
            <a:r>
              <a:rPr lang="ru-RU" sz="2133" i="1" dirty="0">
                <a:solidFill>
                  <a:srgbClr val="002060"/>
                </a:solidFill>
                <a:latin typeface="+mj-lt"/>
              </a:rPr>
              <a:t>, дул ветер </a:t>
            </a:r>
            <a:r>
              <a:rPr lang="ru-RU" sz="2133" b="1" i="1" dirty="0">
                <a:solidFill>
                  <a:srgbClr val="002060"/>
                </a:solidFill>
                <a:latin typeface="+mj-lt"/>
              </a:rPr>
              <a:t>и</a:t>
            </a:r>
            <a:r>
              <a:rPr lang="ru-RU" sz="2133" i="1" dirty="0">
                <a:solidFill>
                  <a:srgbClr val="002060"/>
                </a:solidFill>
                <a:latin typeface="+mj-lt"/>
              </a:rPr>
              <a:t> </a:t>
            </a:r>
            <a:r>
              <a:rPr lang="ru-RU" sz="2133" i="1" dirty="0" smtClean="0">
                <a:solidFill>
                  <a:srgbClr val="002060"/>
                </a:solidFill>
                <a:latin typeface="+mj-lt"/>
              </a:rPr>
              <a:t>шёл снег</a:t>
            </a:r>
            <a:r>
              <a:rPr lang="ru-RU" sz="2133" i="1" dirty="0">
                <a:solidFill>
                  <a:srgbClr val="002060"/>
                </a:solidFill>
                <a:latin typeface="+mj-lt"/>
              </a:rPr>
              <a:t>. </a:t>
            </a:r>
          </a:p>
        </p:txBody>
      </p:sp>
      <p:sp>
        <p:nvSpPr>
          <p:cNvPr id="20" name="Прямоугольник 19">
            <a:extLst>
              <a:ext uri="{FF2B5EF4-FFF2-40B4-BE49-F238E27FC236}">
                <a16:creationId xmlns:a16="http://schemas.microsoft.com/office/drawing/2014/main" id="{86227D92-18DC-4B2F-92DC-C086673C3CD8}"/>
              </a:ext>
            </a:extLst>
          </p:cNvPr>
          <p:cNvSpPr/>
          <p:nvPr/>
        </p:nvSpPr>
        <p:spPr>
          <a:xfrm>
            <a:off x="302821" y="3568811"/>
            <a:ext cx="5202051" cy="328231"/>
          </a:xfrm>
          <a:prstGeom prst="rect">
            <a:avLst/>
          </a:prstGeom>
        </p:spPr>
        <p:txBody>
          <a:bodyPr wrap="square" lIns="0" tIns="0" rIns="0" bIns="0">
            <a:spAutoFit/>
          </a:bodyPr>
          <a:lstStyle/>
          <a:p>
            <a:r>
              <a:rPr lang="ru-RU" sz="2133" b="1" i="1" dirty="0">
                <a:solidFill>
                  <a:srgbClr val="002060"/>
                </a:solidFill>
                <a:latin typeface="+mj-lt"/>
              </a:rPr>
              <a:t>К несчастью</a:t>
            </a:r>
            <a:r>
              <a:rPr lang="ru-RU" sz="2133" i="1" dirty="0">
                <a:solidFill>
                  <a:srgbClr val="002060"/>
                </a:solidFill>
                <a:latin typeface="+mj-lt"/>
              </a:rPr>
              <a:t>, дул ветер и </a:t>
            </a:r>
            <a:r>
              <a:rPr lang="ru-RU" sz="2133" i="1" dirty="0" smtClean="0">
                <a:solidFill>
                  <a:srgbClr val="002060"/>
                </a:solidFill>
                <a:latin typeface="+mj-lt"/>
              </a:rPr>
              <a:t>шёл снег</a:t>
            </a:r>
            <a:r>
              <a:rPr lang="ru-RU" sz="2133" i="1" dirty="0">
                <a:solidFill>
                  <a:srgbClr val="002060"/>
                </a:solidFill>
                <a:latin typeface="+mj-lt"/>
              </a:rPr>
              <a:t>. </a:t>
            </a:r>
          </a:p>
        </p:txBody>
      </p:sp>
      <p:sp>
        <p:nvSpPr>
          <p:cNvPr id="21" name="Прямоугольник 20">
            <a:extLst>
              <a:ext uri="{FF2B5EF4-FFF2-40B4-BE49-F238E27FC236}">
                <a16:creationId xmlns:a16="http://schemas.microsoft.com/office/drawing/2014/main" id="{86227D92-18DC-4B2F-92DC-C086673C3CD8}"/>
              </a:ext>
            </a:extLst>
          </p:cNvPr>
          <p:cNvSpPr/>
          <p:nvPr/>
        </p:nvSpPr>
        <p:spPr>
          <a:xfrm>
            <a:off x="6483927" y="3445911"/>
            <a:ext cx="4540720" cy="369332"/>
          </a:xfrm>
          <a:prstGeom prst="rect">
            <a:avLst/>
          </a:prstGeom>
        </p:spPr>
        <p:txBody>
          <a:bodyPr wrap="square" lIns="0" tIns="0" rIns="0" bIns="0">
            <a:spAutoFit/>
          </a:bodyPr>
          <a:lstStyle/>
          <a:p>
            <a:r>
              <a:rPr lang="ru-RU" sz="2400" b="1" dirty="0" smtClean="0">
                <a:solidFill>
                  <a:srgbClr val="0070C0"/>
                </a:solidFill>
                <a:latin typeface="+mj-lt"/>
              </a:rPr>
              <a:t>вводное слово  </a:t>
            </a:r>
            <a:endParaRPr lang="en-US" sz="2400" b="1" i="1" dirty="0">
              <a:solidFill>
                <a:srgbClr val="0070C0"/>
              </a:solidFill>
              <a:latin typeface="+mj-lt"/>
            </a:endParaRPr>
          </a:p>
        </p:txBody>
      </p:sp>
      <p:sp>
        <p:nvSpPr>
          <p:cNvPr id="22" name="Прямоугольник 21">
            <a:extLst>
              <a:ext uri="{FF2B5EF4-FFF2-40B4-BE49-F238E27FC236}">
                <a16:creationId xmlns:a16="http://schemas.microsoft.com/office/drawing/2014/main" id="{86227D92-18DC-4B2F-92DC-C086673C3CD8}"/>
              </a:ext>
            </a:extLst>
          </p:cNvPr>
          <p:cNvSpPr/>
          <p:nvPr/>
        </p:nvSpPr>
        <p:spPr>
          <a:xfrm>
            <a:off x="342827" y="4203163"/>
            <a:ext cx="5436181" cy="697563"/>
          </a:xfrm>
          <a:prstGeom prst="rect">
            <a:avLst/>
          </a:prstGeom>
        </p:spPr>
        <p:txBody>
          <a:bodyPr wrap="square" lIns="0" tIns="0" rIns="0" bIns="0">
            <a:spAutoFit/>
          </a:bodyPr>
          <a:lstStyle/>
          <a:p>
            <a:r>
              <a:rPr lang="ru-RU" sz="2133" b="1" i="1" dirty="0" smtClean="0">
                <a:solidFill>
                  <a:srgbClr val="002060"/>
                </a:solidFill>
                <a:latin typeface="+mj-lt"/>
              </a:rPr>
              <a:t>Вопреки предсказаниям синоптиков</a:t>
            </a:r>
            <a:r>
              <a:rPr lang="ru-RU" sz="2133" i="1" dirty="0" smtClean="0">
                <a:solidFill>
                  <a:srgbClr val="002060"/>
                </a:solidFill>
                <a:latin typeface="+mj-lt"/>
              </a:rPr>
              <a:t>, дул ветер </a:t>
            </a:r>
            <a:r>
              <a:rPr lang="ru-RU" sz="2400" b="1" i="1" dirty="0" smtClean="0">
                <a:solidFill>
                  <a:srgbClr val="002060"/>
                </a:solidFill>
                <a:latin typeface="+mj-lt"/>
              </a:rPr>
              <a:t>и</a:t>
            </a:r>
            <a:r>
              <a:rPr lang="ru-RU" sz="2133" i="1" dirty="0" smtClean="0">
                <a:solidFill>
                  <a:srgbClr val="002060"/>
                </a:solidFill>
                <a:latin typeface="+mj-lt"/>
              </a:rPr>
              <a:t> шёл снег. </a:t>
            </a:r>
            <a:endParaRPr lang="ru-RU" sz="2133" i="1" dirty="0">
              <a:solidFill>
                <a:srgbClr val="002060"/>
              </a:solidFill>
              <a:latin typeface="+mj-lt"/>
            </a:endParaRPr>
          </a:p>
        </p:txBody>
      </p:sp>
      <p:sp>
        <p:nvSpPr>
          <p:cNvPr id="23" name="Прямоугольник 22">
            <a:extLst>
              <a:ext uri="{FF2B5EF4-FFF2-40B4-BE49-F238E27FC236}">
                <a16:creationId xmlns:a16="http://schemas.microsoft.com/office/drawing/2014/main" id="{86227D92-18DC-4B2F-92DC-C086673C3CD8}"/>
              </a:ext>
            </a:extLst>
          </p:cNvPr>
          <p:cNvSpPr/>
          <p:nvPr/>
        </p:nvSpPr>
        <p:spPr>
          <a:xfrm>
            <a:off x="6538855" y="4330633"/>
            <a:ext cx="5795572" cy="369332"/>
          </a:xfrm>
          <a:prstGeom prst="rect">
            <a:avLst/>
          </a:prstGeom>
        </p:spPr>
        <p:txBody>
          <a:bodyPr wrap="square" lIns="0" tIns="0" rIns="0" bIns="0">
            <a:spAutoFit/>
          </a:bodyPr>
          <a:lstStyle/>
          <a:p>
            <a:r>
              <a:rPr lang="ru-RU" sz="2400" b="1" dirty="0">
                <a:solidFill>
                  <a:srgbClr val="0070C0"/>
                </a:solidFill>
                <a:latin typeface="+mj-lt"/>
              </a:rPr>
              <a:t>о</a:t>
            </a:r>
            <a:r>
              <a:rPr lang="ru-RU" sz="2400" b="1" dirty="0" smtClean="0">
                <a:solidFill>
                  <a:srgbClr val="0070C0"/>
                </a:solidFill>
                <a:latin typeface="+mj-lt"/>
              </a:rPr>
              <a:t>бособленный </a:t>
            </a:r>
            <a:r>
              <a:rPr lang="ru-RU" sz="2400" dirty="0" smtClean="0">
                <a:solidFill>
                  <a:srgbClr val="002060"/>
                </a:solidFill>
                <a:latin typeface="+mj-lt"/>
              </a:rPr>
              <a:t>член предложения</a:t>
            </a:r>
            <a:endParaRPr lang="en-US" sz="2400" i="1" dirty="0">
              <a:solidFill>
                <a:srgbClr val="002060"/>
              </a:solidFill>
              <a:latin typeface="+mj-lt"/>
            </a:endParaRPr>
          </a:p>
        </p:txBody>
      </p:sp>
      <p:sp>
        <p:nvSpPr>
          <p:cNvPr id="24" name="Прямоугольник 23">
            <a:extLst>
              <a:ext uri="{FF2B5EF4-FFF2-40B4-BE49-F238E27FC236}">
                <a16:creationId xmlns:a16="http://schemas.microsoft.com/office/drawing/2014/main" id="{86227D92-18DC-4B2F-92DC-C086673C3CD8}"/>
              </a:ext>
            </a:extLst>
          </p:cNvPr>
          <p:cNvSpPr/>
          <p:nvPr/>
        </p:nvSpPr>
        <p:spPr>
          <a:xfrm>
            <a:off x="342826" y="5364480"/>
            <a:ext cx="5862901" cy="1046440"/>
          </a:xfrm>
          <a:prstGeom prst="rect">
            <a:avLst/>
          </a:prstGeom>
        </p:spPr>
        <p:txBody>
          <a:bodyPr wrap="square" lIns="0" tIns="0" rIns="0" bIns="0">
            <a:spAutoFit/>
          </a:bodyPr>
          <a:lstStyle/>
          <a:p>
            <a:r>
              <a:rPr lang="ru-RU" sz="2400" b="1" i="1" dirty="0" smtClean="0">
                <a:solidFill>
                  <a:srgbClr val="002060"/>
                </a:solidFill>
              </a:rPr>
              <a:t>Пусть </a:t>
            </a:r>
            <a:r>
              <a:rPr lang="ru-RU" sz="2400" i="1" dirty="0" smtClean="0">
                <a:solidFill>
                  <a:srgbClr val="002060"/>
                </a:solidFill>
              </a:rPr>
              <a:t> дует ветер </a:t>
            </a:r>
            <a:r>
              <a:rPr lang="ru-RU" sz="2400" b="1" i="1" dirty="0" smtClean="0">
                <a:solidFill>
                  <a:srgbClr val="002060"/>
                </a:solidFill>
              </a:rPr>
              <a:t>и </a:t>
            </a:r>
            <a:r>
              <a:rPr lang="ru-RU" sz="2400" i="1" dirty="0" smtClean="0">
                <a:solidFill>
                  <a:srgbClr val="002060"/>
                </a:solidFill>
              </a:rPr>
              <a:t>идёт снег! </a:t>
            </a:r>
          </a:p>
          <a:p>
            <a:endParaRPr lang="ru-RU" sz="2400" i="1" dirty="0" smtClean="0">
              <a:solidFill>
                <a:srgbClr val="002060"/>
              </a:solidFill>
            </a:endParaRPr>
          </a:p>
          <a:p>
            <a:r>
              <a:rPr lang="ru-RU" i="1" dirty="0" smtClean="0">
                <a:solidFill>
                  <a:srgbClr val="002060"/>
                </a:solidFill>
              </a:rPr>
              <a:t> </a:t>
            </a:r>
            <a:r>
              <a:rPr lang="ru-RU" sz="2000" i="1" dirty="0" smtClean="0">
                <a:solidFill>
                  <a:srgbClr val="002060"/>
                </a:solidFill>
                <a:latin typeface="+mj-lt"/>
              </a:rPr>
              <a:t> </a:t>
            </a:r>
            <a:endParaRPr lang="ru-RU" sz="2000" i="1" dirty="0">
              <a:solidFill>
                <a:srgbClr val="002060"/>
              </a:solidFill>
              <a:latin typeface="+mj-lt"/>
            </a:endParaRPr>
          </a:p>
        </p:txBody>
      </p:sp>
      <p:sp>
        <p:nvSpPr>
          <p:cNvPr id="25" name="Прямоугольник 24">
            <a:extLst>
              <a:ext uri="{FF2B5EF4-FFF2-40B4-BE49-F238E27FC236}">
                <a16:creationId xmlns:a16="http://schemas.microsoft.com/office/drawing/2014/main" id="{86227D92-18DC-4B2F-92DC-C086673C3CD8}"/>
              </a:ext>
            </a:extLst>
          </p:cNvPr>
          <p:cNvSpPr/>
          <p:nvPr/>
        </p:nvSpPr>
        <p:spPr>
          <a:xfrm>
            <a:off x="6483927" y="5227559"/>
            <a:ext cx="5293545" cy="738664"/>
          </a:xfrm>
          <a:prstGeom prst="rect">
            <a:avLst/>
          </a:prstGeom>
        </p:spPr>
        <p:txBody>
          <a:bodyPr wrap="square" lIns="0" tIns="0" rIns="0" bIns="0">
            <a:spAutoFit/>
          </a:bodyPr>
          <a:lstStyle/>
          <a:p>
            <a:r>
              <a:rPr lang="ru-RU" sz="2400" b="1" dirty="0" smtClean="0">
                <a:solidFill>
                  <a:srgbClr val="0070C0"/>
                </a:solidFill>
                <a:latin typeface="+mj-lt"/>
              </a:rPr>
              <a:t>частица в побудительных предложениях</a:t>
            </a:r>
            <a:endParaRPr lang="en-US" sz="2400" b="1" i="1" dirty="0">
              <a:solidFill>
                <a:srgbClr val="0070C0"/>
              </a:solidFill>
              <a:latin typeface="+mj-lt"/>
            </a:endParaRPr>
          </a:p>
        </p:txBody>
      </p:sp>
      <p:grpSp>
        <p:nvGrpSpPr>
          <p:cNvPr id="26" name="Группа 25">
            <a:extLst>
              <a:ext uri="{FF2B5EF4-FFF2-40B4-BE49-F238E27FC236}">
                <a16:creationId xmlns:a16="http://schemas.microsoft.com/office/drawing/2014/main" id="{664F550B-ABAC-4F79-80CD-6E914DC6F989}"/>
              </a:ext>
            </a:extLst>
          </p:cNvPr>
          <p:cNvGrpSpPr/>
          <p:nvPr/>
        </p:nvGrpSpPr>
        <p:grpSpPr>
          <a:xfrm>
            <a:off x="96772" y="345233"/>
            <a:ext cx="1457329" cy="1466059"/>
            <a:chOff x="3076723" y="268220"/>
            <a:chExt cx="3489297" cy="4826782"/>
          </a:xfrm>
        </p:grpSpPr>
        <p:pic>
          <p:nvPicPr>
            <p:cNvPr id="27" name="Рисунок 26">
              <a:extLst>
                <a:ext uri="{FF2B5EF4-FFF2-40B4-BE49-F238E27FC236}">
                  <a16:creationId xmlns:a16="http://schemas.microsoft.com/office/drawing/2014/main" id="{1B4CA897-A646-4073-BB45-1A93C9987A4E}"/>
                </a:ext>
              </a:extLst>
            </p:cNvPr>
            <p:cNvPicPr>
              <a:picLocks noChangeAspect="1"/>
            </p:cNvPicPr>
            <p:nvPr/>
          </p:nvPicPr>
          <p:blipFill>
            <a:blip r:embed="rId3"/>
            <a:stretch>
              <a:fillRect/>
            </a:stretch>
          </p:blipFill>
          <p:spPr>
            <a:xfrm>
              <a:off x="3618662" y="268220"/>
              <a:ext cx="2947358" cy="4826782"/>
            </a:xfrm>
            <a:prstGeom prst="rect">
              <a:avLst/>
            </a:prstGeom>
          </p:spPr>
        </p:pic>
        <p:sp>
          <p:nvSpPr>
            <p:cNvPr id="28" name="Текст 2">
              <a:extLst>
                <a:ext uri="{FF2B5EF4-FFF2-40B4-BE49-F238E27FC236}">
                  <a16:creationId xmlns:a16="http://schemas.microsoft.com/office/drawing/2014/main" id="{4C1566FD-49D2-402E-B3C8-4BD6274E92EA}"/>
                </a:ext>
              </a:extLst>
            </p:cNvPr>
            <p:cNvSpPr txBox="1">
              <a:spLocks/>
            </p:cNvSpPr>
            <p:nvPr/>
          </p:nvSpPr>
          <p:spPr>
            <a:xfrm>
              <a:off x="3076723" y="3081131"/>
              <a:ext cx="2956329" cy="376779"/>
            </a:xfrm>
            <a:prstGeom prst="rect">
              <a:avLst/>
            </a:prstGeom>
            <a:noFill/>
            <a:ln w="12700" cap="flat" cmpd="sng" algn="ctr">
              <a:noFill/>
              <a:prstDash val="solid"/>
              <a:miter lim="800000"/>
            </a:ln>
            <a:effectLst/>
          </p:spPr>
          <p:txBody>
            <a:bodyPr vert="horz" lIns="121920" tIns="60960" rIns="121920" bIns="60960" rtlCol="0" anchor="b">
              <a:noAutofit/>
            </a:bodyPr>
            <a:lstStyle>
              <a:defPPr>
                <a:defRPr lang="ru-RU"/>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l" defTabSz="1219170" rtl="0" eaLnBrk="1" fontAlgn="auto" latinLnBrk="0" hangingPunct="1">
                <a:lnSpc>
                  <a:spcPct val="150000"/>
                </a:lnSpc>
                <a:spcBef>
                  <a:spcPts val="0"/>
                </a:spcBef>
                <a:spcAft>
                  <a:spcPts val="0"/>
                </a:spcAft>
                <a:buClrTx/>
                <a:buSzTx/>
                <a:buFontTx/>
                <a:buNone/>
                <a:tabLst/>
                <a:defRPr/>
              </a:pPr>
              <a:endParaRPr kumimoji="0" lang="ru-RU" sz="1333" b="1" i="0" u="none" strike="noStrike" kern="1200" cap="none" spc="0" normalizeH="0" baseline="0" noProof="0" dirty="0">
                <a:ln>
                  <a:noFill/>
                </a:ln>
                <a:solidFill>
                  <a:prstClr val="white"/>
                </a:solidFill>
                <a:effectLst/>
                <a:uLnTx/>
                <a:uFillTx/>
                <a:latin typeface="Roboto"/>
                <a:ea typeface="+mn-ea"/>
                <a:cs typeface="+mn-cs"/>
              </a:endParaRPr>
            </a:p>
          </p:txBody>
        </p:sp>
        <p:sp>
          <p:nvSpPr>
            <p:cNvPr id="29" name="Текст 2">
              <a:extLst>
                <a:ext uri="{FF2B5EF4-FFF2-40B4-BE49-F238E27FC236}">
                  <a16:creationId xmlns:a16="http://schemas.microsoft.com/office/drawing/2014/main" id="{CC1CC4BD-F2DA-4AF2-BAA5-8E5930D41D6C}"/>
                </a:ext>
              </a:extLst>
            </p:cNvPr>
            <p:cNvSpPr txBox="1">
              <a:spLocks/>
            </p:cNvSpPr>
            <p:nvPr/>
          </p:nvSpPr>
          <p:spPr>
            <a:xfrm>
              <a:off x="3780526" y="1772318"/>
              <a:ext cx="2785492" cy="1685592"/>
            </a:xfrm>
            <a:prstGeom prst="rect">
              <a:avLst/>
            </a:prstGeom>
            <a:noFill/>
            <a:ln w="12700" cap="flat" cmpd="sng" algn="ctr">
              <a:noFill/>
              <a:prstDash val="solid"/>
              <a:miter lim="800000"/>
            </a:ln>
            <a:effectLst/>
          </p:spPr>
          <p:txBody>
            <a:bodyPr vert="horz" lIns="121920" tIns="60960" rIns="121920" bIns="60960" rtlCol="0" anchor="b">
              <a:noAutofit/>
            </a:bodyPr>
            <a:lstStyle>
              <a:defPPr>
                <a:defRPr lang="ru-RU"/>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smtClean="0">
                  <a:ln>
                    <a:noFill/>
                  </a:ln>
                  <a:solidFill>
                    <a:prstClr val="white"/>
                  </a:solidFill>
                  <a:effectLst/>
                  <a:uLnTx/>
                  <a:uFillTx/>
                  <a:latin typeface="Roboto"/>
                  <a:ea typeface="+mn-ea"/>
                  <a:cs typeface="+mn-cs"/>
                </a:rPr>
                <a:t>РУССКИЙ </a:t>
              </a:r>
              <a:r>
                <a:rPr kumimoji="0" lang="ru-RU" sz="1400" b="0" i="0" u="none" strike="noStrike" kern="1200" cap="none" spc="0" normalizeH="0" baseline="0" noProof="0" dirty="0">
                  <a:ln>
                    <a:noFill/>
                  </a:ln>
                  <a:solidFill>
                    <a:prstClr val="white"/>
                  </a:solidFill>
                  <a:effectLst/>
                  <a:uLnTx/>
                  <a:uFillTx/>
                  <a:latin typeface="Roboto"/>
                  <a:ea typeface="+mn-ea"/>
                  <a:cs typeface="+mn-cs"/>
                </a:rPr>
                <a:t>ЯЗЫК</a:t>
              </a:r>
            </a:p>
          </p:txBody>
        </p:sp>
      </p:grpSp>
    </p:spTree>
    <p:extLst>
      <p:ext uri="{BB962C8B-B14F-4D97-AF65-F5344CB8AC3E}">
        <p14:creationId xmlns:p14="http://schemas.microsoft.com/office/powerpoint/2010/main" val="22673684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Effect transition="in" filter="fade">
                                      <p:cBhvr>
                                        <p:cTn id="12" dur="500"/>
                                        <p:tgtEl>
                                          <p:spTgt spid="1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iterate type="lt">
                                    <p:tmPct val="10000"/>
                                  </p:iterate>
                                  <p:childTnLst>
                                    <p:set>
                                      <p:cBhvr>
                                        <p:cTn id="16" dur="1" fill="hold">
                                          <p:stCondLst>
                                            <p:cond delay="0"/>
                                          </p:stCondLst>
                                        </p:cTn>
                                        <p:tgtEl>
                                          <p:spTgt spid="16">
                                            <p:txEl>
                                              <p:pRg st="0" end="0"/>
                                            </p:txEl>
                                          </p:spTgt>
                                        </p:tgtEl>
                                        <p:attrNameLst>
                                          <p:attrName>style.visibility</p:attrName>
                                        </p:attrNameLst>
                                      </p:cBhvr>
                                      <p:to>
                                        <p:strVal val="visible"/>
                                      </p:to>
                                    </p:set>
                                    <p:animEffect transition="in" filter="fade">
                                      <p:cBhvr>
                                        <p:cTn id="17" dur="500"/>
                                        <p:tgtEl>
                                          <p:spTgt spid="1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iterate type="lt">
                                    <p:tmPct val="10000"/>
                                  </p:iterate>
                                  <p:childTnLst>
                                    <p:set>
                                      <p:cBhvr>
                                        <p:cTn id="21" dur="1" fill="hold">
                                          <p:stCondLst>
                                            <p:cond delay="0"/>
                                          </p:stCondLst>
                                        </p:cTn>
                                        <p:tgtEl>
                                          <p:spTgt spid="17">
                                            <p:txEl>
                                              <p:pRg st="0" end="0"/>
                                            </p:txEl>
                                          </p:spTgt>
                                        </p:tgtEl>
                                        <p:attrNameLst>
                                          <p:attrName>style.visibility</p:attrName>
                                        </p:attrNameLst>
                                      </p:cBhvr>
                                      <p:to>
                                        <p:strVal val="visible"/>
                                      </p:to>
                                    </p:set>
                                    <p:animEffect transition="in" filter="fade">
                                      <p:cBhvr>
                                        <p:cTn id="22" dur="500"/>
                                        <p:tgtEl>
                                          <p:spTgt spid="1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iterate type="lt">
                                    <p:tmPct val="10000"/>
                                  </p:iterate>
                                  <p:childTnLst>
                                    <p:set>
                                      <p:cBhvr>
                                        <p:cTn id="26" dur="1" fill="hold">
                                          <p:stCondLst>
                                            <p:cond delay="0"/>
                                          </p:stCondLst>
                                        </p:cTn>
                                        <p:tgtEl>
                                          <p:spTgt spid="14">
                                            <p:txEl>
                                              <p:pRg st="0" end="0"/>
                                            </p:txEl>
                                          </p:spTgt>
                                        </p:tgtEl>
                                        <p:attrNameLst>
                                          <p:attrName>style.visibility</p:attrName>
                                        </p:attrNameLst>
                                      </p:cBhvr>
                                      <p:to>
                                        <p:strVal val="visible"/>
                                      </p:to>
                                    </p:set>
                                    <p:animEffect transition="in" filter="fade">
                                      <p:cBhvr>
                                        <p:cTn id="27" dur="500"/>
                                        <p:tgtEl>
                                          <p:spTgt spid="14">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iterate type="lt">
                                    <p:tmPct val="10000"/>
                                  </p:iterate>
                                  <p:childTnLst>
                                    <p:set>
                                      <p:cBhvr>
                                        <p:cTn id="31" dur="1" fill="hold">
                                          <p:stCondLst>
                                            <p:cond delay="0"/>
                                          </p:stCondLst>
                                        </p:cTn>
                                        <p:tgtEl>
                                          <p:spTgt spid="20">
                                            <p:txEl>
                                              <p:pRg st="0" end="0"/>
                                            </p:txEl>
                                          </p:spTgt>
                                        </p:tgtEl>
                                        <p:attrNameLst>
                                          <p:attrName>style.visibility</p:attrName>
                                        </p:attrNameLst>
                                      </p:cBhvr>
                                      <p:to>
                                        <p:strVal val="visible"/>
                                      </p:to>
                                    </p:set>
                                    <p:animEffect transition="in" filter="fade">
                                      <p:cBhvr>
                                        <p:cTn id="32" dur="500"/>
                                        <p:tgtEl>
                                          <p:spTgt spid="20">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iterate type="lt">
                                    <p:tmPct val="10000"/>
                                  </p:iterate>
                                  <p:childTnLst>
                                    <p:set>
                                      <p:cBhvr>
                                        <p:cTn id="36" dur="1" fill="hold">
                                          <p:stCondLst>
                                            <p:cond delay="0"/>
                                          </p:stCondLst>
                                        </p:cTn>
                                        <p:tgtEl>
                                          <p:spTgt spid="21">
                                            <p:txEl>
                                              <p:pRg st="0" end="0"/>
                                            </p:txEl>
                                          </p:spTgt>
                                        </p:tgtEl>
                                        <p:attrNameLst>
                                          <p:attrName>style.visibility</p:attrName>
                                        </p:attrNameLst>
                                      </p:cBhvr>
                                      <p:to>
                                        <p:strVal val="visible"/>
                                      </p:to>
                                    </p:set>
                                    <p:animEffect transition="in" filter="fade">
                                      <p:cBhvr>
                                        <p:cTn id="37" dur="500"/>
                                        <p:tgtEl>
                                          <p:spTgt spid="21">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iterate type="lt">
                                    <p:tmPct val="10000"/>
                                  </p:iterate>
                                  <p:childTnLst>
                                    <p:set>
                                      <p:cBhvr>
                                        <p:cTn id="41" dur="1" fill="hold">
                                          <p:stCondLst>
                                            <p:cond delay="0"/>
                                          </p:stCondLst>
                                        </p:cTn>
                                        <p:tgtEl>
                                          <p:spTgt spid="23">
                                            <p:txEl>
                                              <p:pRg st="0" end="0"/>
                                            </p:txEl>
                                          </p:spTgt>
                                        </p:tgtEl>
                                        <p:attrNameLst>
                                          <p:attrName>style.visibility</p:attrName>
                                        </p:attrNameLst>
                                      </p:cBhvr>
                                      <p:to>
                                        <p:strVal val="visible"/>
                                      </p:to>
                                    </p:set>
                                    <p:animEffect transition="in" filter="fade">
                                      <p:cBhvr>
                                        <p:cTn id="42" dur="500"/>
                                        <p:tgtEl>
                                          <p:spTgt spid="23">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iterate type="lt">
                                    <p:tmPct val="10000"/>
                                  </p:iterate>
                                  <p:childTnLst>
                                    <p:set>
                                      <p:cBhvr>
                                        <p:cTn id="46" dur="1" fill="hold">
                                          <p:stCondLst>
                                            <p:cond delay="0"/>
                                          </p:stCondLst>
                                        </p:cTn>
                                        <p:tgtEl>
                                          <p:spTgt spid="22">
                                            <p:txEl>
                                              <p:pRg st="0" end="0"/>
                                            </p:txEl>
                                          </p:spTgt>
                                        </p:tgtEl>
                                        <p:attrNameLst>
                                          <p:attrName>style.visibility</p:attrName>
                                        </p:attrNameLst>
                                      </p:cBhvr>
                                      <p:to>
                                        <p:strVal val="visible"/>
                                      </p:to>
                                    </p:set>
                                    <p:animEffect transition="in" filter="fade">
                                      <p:cBhvr>
                                        <p:cTn id="47" dur="500"/>
                                        <p:tgtEl>
                                          <p:spTgt spid="22">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iterate type="lt">
                                    <p:tmPct val="10000"/>
                                  </p:iterate>
                                  <p:childTnLst>
                                    <p:set>
                                      <p:cBhvr>
                                        <p:cTn id="51" dur="1" fill="hold">
                                          <p:stCondLst>
                                            <p:cond delay="0"/>
                                          </p:stCondLst>
                                        </p:cTn>
                                        <p:tgtEl>
                                          <p:spTgt spid="25">
                                            <p:txEl>
                                              <p:pRg st="0" end="0"/>
                                            </p:txEl>
                                          </p:spTgt>
                                        </p:tgtEl>
                                        <p:attrNameLst>
                                          <p:attrName>style.visibility</p:attrName>
                                        </p:attrNameLst>
                                      </p:cBhvr>
                                      <p:to>
                                        <p:strVal val="visible"/>
                                      </p:to>
                                    </p:set>
                                    <p:animEffect transition="in" filter="fade">
                                      <p:cBhvr>
                                        <p:cTn id="52" dur="500"/>
                                        <p:tgtEl>
                                          <p:spTgt spid="25">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iterate type="lt">
                                    <p:tmPct val="10000"/>
                                  </p:iterate>
                                  <p:childTnLst>
                                    <p:set>
                                      <p:cBhvr>
                                        <p:cTn id="56" dur="1" fill="hold">
                                          <p:stCondLst>
                                            <p:cond delay="0"/>
                                          </p:stCondLst>
                                        </p:cTn>
                                        <p:tgtEl>
                                          <p:spTgt spid="24">
                                            <p:txEl>
                                              <p:pRg st="0" end="0"/>
                                            </p:txEl>
                                          </p:spTgt>
                                        </p:tgtEl>
                                        <p:attrNameLst>
                                          <p:attrName>style.visibility</p:attrName>
                                        </p:attrNameLst>
                                      </p:cBhvr>
                                      <p:to>
                                        <p:strVal val="visible"/>
                                      </p:to>
                                    </p:set>
                                    <p:animEffect transition="in" filter="fade">
                                      <p:cBhvr>
                                        <p:cTn id="57" dur="500"/>
                                        <p:tgtEl>
                                          <p:spTgt spid="24">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iterate type="lt">
                                    <p:tmPct val="10000"/>
                                  </p:iterate>
                                  <p:childTnLst>
                                    <p:set>
                                      <p:cBhvr>
                                        <p:cTn id="61" dur="1" fill="hold">
                                          <p:stCondLst>
                                            <p:cond delay="0"/>
                                          </p:stCondLst>
                                        </p:cTn>
                                        <p:tgtEl>
                                          <p:spTgt spid="24">
                                            <p:txEl>
                                              <p:pRg st="2" end="2"/>
                                            </p:txEl>
                                          </p:spTgt>
                                        </p:tgtEl>
                                        <p:attrNameLst>
                                          <p:attrName>style.visibility</p:attrName>
                                        </p:attrNameLst>
                                      </p:cBhvr>
                                      <p:to>
                                        <p:strVal val="visible"/>
                                      </p:to>
                                    </p:set>
                                    <p:animEffect transition="in" filter="fade">
                                      <p:cBhvr>
                                        <p:cTn id="62" dur="500"/>
                                        <p:tgtEl>
                                          <p:spTgt spid="24">
                                            <p:txEl>
                                              <p:pRg st="2" end="2"/>
                                            </p:txEl>
                                          </p:spTgt>
                                        </p:tgtEl>
                                      </p:cBhvr>
                                    </p:animEffect>
                                  </p:childTnLst>
                                </p:cTn>
                              </p:par>
                            </p:childTnLst>
                          </p:cTn>
                        </p:par>
                        <p:par>
                          <p:cTn id="63" fill="hold">
                            <p:stCondLst>
                              <p:cond delay="450"/>
                            </p:stCondLst>
                            <p:childTnLst>
                              <p:par>
                                <p:cTn id="64" presetID="6" presetClass="emph" presetSubtype="0" fill="hold" nodeType="afterEffect">
                                  <p:stCondLst>
                                    <p:cond delay="0"/>
                                  </p:stCondLst>
                                  <p:childTnLst>
                                    <p:animScale>
                                      <p:cBhvr>
                                        <p:cTn id="65" dur="1250" fill="hold"/>
                                        <p:tgtEl>
                                          <p:spTgt spid="2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P spid="18" grpId="0" animBg="1"/>
      <p:bldP spid="14" grpId="0" build="p"/>
      <p:bldP spid="15" grpId="0" build="p"/>
      <p:bldP spid="17" grpId="0" build="p"/>
      <p:bldP spid="20" grpId="0" build="p"/>
      <p:bldP spid="21" grpId="0" build="p"/>
      <p:bldP spid="22" grpId="0" build="p"/>
      <p:bldP spid="23" grpId="0" build="p"/>
      <p:bldP spid="24" grpId="0" build="p"/>
      <p:bldP spid="25" grpId="0" build="p"/>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3_Тема Office">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BJ">
      <a:majorFont>
        <a:latin typeface="Merriweather"/>
        <a:ea typeface=""/>
        <a:cs typeface=""/>
      </a:majorFont>
      <a:minorFont>
        <a:latin typeface="Roboto"/>
        <a:ea typeface=""/>
        <a:cs typeface=""/>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Тема Offic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Тема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3.xml><?xml version="1.0" encoding="utf-8"?>
<a:theme xmlns:a="http://schemas.openxmlformats.org/drawingml/2006/main" name="7_Тема Office">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BJ">
      <a:majorFont>
        <a:latin typeface="Merriweather"/>
        <a:ea typeface=""/>
        <a:cs typeface=""/>
      </a:majorFont>
      <a:minorFont>
        <a:latin typeface="Roboto"/>
        <a:ea typeface=""/>
        <a:cs typeface=""/>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8_Тема Office">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BJ">
      <a:majorFont>
        <a:latin typeface="Merriweather"/>
        <a:ea typeface=""/>
        <a:cs typeface=""/>
      </a:majorFont>
      <a:minorFont>
        <a:latin typeface="Roboto"/>
        <a:ea typeface=""/>
        <a:cs typeface=""/>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9_Тема Office">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BJ">
      <a:majorFont>
        <a:latin typeface="Merriweather"/>
        <a:ea typeface=""/>
        <a:cs typeface=""/>
      </a:majorFont>
      <a:minorFont>
        <a:latin typeface="Roboto"/>
        <a:ea typeface=""/>
        <a:cs typeface=""/>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0_Тема Office">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BJ">
      <a:majorFont>
        <a:latin typeface="Merriweather"/>
        <a:ea typeface=""/>
        <a:cs typeface=""/>
      </a:majorFont>
      <a:minorFont>
        <a:latin typeface="Roboto"/>
        <a:ea typeface=""/>
        <a:cs typeface=""/>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2_Тема Office">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BJ">
      <a:majorFont>
        <a:latin typeface="Merriweather"/>
        <a:ea typeface=""/>
        <a:cs typeface=""/>
      </a:majorFont>
      <a:minorFont>
        <a:latin typeface="Roboto"/>
        <a:ea typeface=""/>
        <a:cs typeface=""/>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13_Тема Office">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BJ">
      <a:majorFont>
        <a:latin typeface="Merriweather"/>
        <a:ea typeface=""/>
        <a:cs typeface=""/>
      </a:majorFont>
      <a:minorFont>
        <a:latin typeface="Roboto"/>
        <a:ea typeface=""/>
        <a:cs typeface=""/>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15_Тема Office">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BJ">
      <a:majorFont>
        <a:latin typeface="Merriweather"/>
        <a:ea typeface=""/>
        <a:cs typeface=""/>
      </a:majorFont>
      <a:minorFont>
        <a:latin typeface="Roboto"/>
        <a:ea typeface=""/>
        <a:cs typeface=""/>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33142</TotalTime>
  <Words>3159</Words>
  <Application>Microsoft Office PowerPoint</Application>
  <PresentationFormat>Широкоэкранный</PresentationFormat>
  <Paragraphs>489</Paragraphs>
  <Slides>48</Slides>
  <Notes>46</Notes>
  <HiddenSlides>0</HiddenSlides>
  <MMClips>0</MMClips>
  <ScaleCrop>false</ScaleCrop>
  <HeadingPairs>
    <vt:vector size="6" baseType="variant">
      <vt:variant>
        <vt:lpstr>Использованные шрифты</vt:lpstr>
      </vt:variant>
      <vt:variant>
        <vt:i4>8</vt:i4>
      </vt:variant>
      <vt:variant>
        <vt:lpstr>Тема</vt:lpstr>
      </vt:variant>
      <vt:variant>
        <vt:i4>10</vt:i4>
      </vt:variant>
      <vt:variant>
        <vt:lpstr>Заголовки слайдов</vt:lpstr>
      </vt:variant>
      <vt:variant>
        <vt:i4>48</vt:i4>
      </vt:variant>
    </vt:vector>
  </HeadingPairs>
  <TitlesOfParts>
    <vt:vector size="66" baseType="lpstr">
      <vt:lpstr>Arial</vt:lpstr>
      <vt:lpstr>Calibri</vt:lpstr>
      <vt:lpstr>Calibri Light</vt:lpstr>
      <vt:lpstr>Gotham Pro Light</vt:lpstr>
      <vt:lpstr>Merriweather</vt:lpstr>
      <vt:lpstr>Roboto</vt:lpstr>
      <vt:lpstr>Times New Roman</vt:lpstr>
      <vt:lpstr>Wingdings</vt:lpstr>
      <vt:lpstr>Тема Office</vt:lpstr>
      <vt:lpstr>Office Theme</vt:lpstr>
      <vt:lpstr>7_Тема Office</vt:lpstr>
      <vt:lpstr>8_Тема Office</vt:lpstr>
      <vt:lpstr>9_Тема Office</vt:lpstr>
      <vt:lpstr>10_Тема Office</vt:lpstr>
      <vt:lpstr>12_Тема Office</vt:lpstr>
      <vt:lpstr>13_Тема Office</vt:lpstr>
      <vt:lpstr>15_Тема Office</vt:lpstr>
      <vt:lpstr>3_Тема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Гимназия18</dc:creator>
  <cp:lastModifiedBy>Гимназия18</cp:lastModifiedBy>
  <cp:revision>448</cp:revision>
  <dcterms:created xsi:type="dcterms:W3CDTF">2022-01-07T17:51:18Z</dcterms:created>
  <dcterms:modified xsi:type="dcterms:W3CDTF">2022-10-12T14:18:45Z</dcterms:modified>
</cp:coreProperties>
</file>